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9" r:id="rId3"/>
    <p:sldId id="260" r:id="rId4"/>
    <p:sldId id="270" r:id="rId5"/>
    <p:sldId id="271" r:id="rId6"/>
    <p:sldId id="262" r:id="rId7"/>
    <p:sldId id="275" r:id="rId8"/>
    <p:sldId id="261" r:id="rId9"/>
    <p:sldId id="324" r:id="rId10"/>
    <p:sldId id="274" r:id="rId11"/>
    <p:sldId id="291" r:id="rId12"/>
    <p:sldId id="264" r:id="rId13"/>
    <p:sldId id="325" r:id="rId14"/>
    <p:sldId id="310" r:id="rId15"/>
    <p:sldId id="326" r:id="rId16"/>
    <p:sldId id="302" r:id="rId17"/>
    <p:sldId id="283" r:id="rId18"/>
    <p:sldId id="277" r:id="rId19"/>
    <p:sldId id="284" r:id="rId20"/>
    <p:sldId id="296" r:id="rId21"/>
    <p:sldId id="257" r:id="rId22"/>
    <p:sldId id="321" r:id="rId23"/>
    <p:sldId id="266" r:id="rId24"/>
    <p:sldId id="279" r:id="rId25"/>
    <p:sldId id="299" r:id="rId26"/>
    <p:sldId id="265" r:id="rId27"/>
    <p:sldId id="268" r:id="rId28"/>
    <p:sldId id="269" r:id="rId29"/>
    <p:sldId id="32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n" id="{DF46A0DD-E4D5-4EDB-A898-E479ADA4E099}">
          <p14:sldIdLst>
            <p14:sldId id="258"/>
            <p14:sldId id="259"/>
            <p14:sldId id="260"/>
            <p14:sldId id="270"/>
            <p14:sldId id="271"/>
            <p14:sldId id="262"/>
          </p14:sldIdLst>
        </p14:section>
        <p14:section name="Gliederung" id="{E84BE209-287E-4B47-AA29-7249B9352B79}">
          <p14:sldIdLst>
            <p14:sldId id="275"/>
          </p14:sldIdLst>
        </p14:section>
        <p14:section name="Zwischenfolien" id="{931C701B-EC76-429D-BAE5-ADACADA39162}">
          <p14:sldIdLst>
            <p14:sldId id="261"/>
            <p14:sldId id="324"/>
            <p14:sldId id="274"/>
            <p14:sldId id="291"/>
            <p14:sldId id="264"/>
          </p14:sldIdLst>
        </p14:section>
        <p14:section name="Inhaltsfolien" id="{8F92710D-3CBE-4D4E-B981-CC4A5CE5E509}">
          <p14:sldIdLst>
            <p14:sldId id="325"/>
            <p14:sldId id="310"/>
            <p14:sldId id="326"/>
            <p14:sldId id="302"/>
            <p14:sldId id="283"/>
            <p14:sldId id="277"/>
          </p14:sldIdLst>
        </p14:section>
        <p14:section name="Karten" id="{C2AC0D3F-2E44-4C9F-B040-A975EE624A13}">
          <p14:sldIdLst>
            <p14:sldId id="284"/>
            <p14:sldId id="296"/>
            <p14:sldId id="257"/>
            <p14:sldId id="321"/>
          </p14:sldIdLst>
        </p14:section>
        <p14:section name="Tabellen und Diagramme" id="{8494B26A-A86A-4135-99B9-ED7B3688B904}">
          <p14:sldIdLst>
            <p14:sldId id="266"/>
            <p14:sldId id="279"/>
            <p14:sldId id="299"/>
            <p14:sldId id="265"/>
            <p14:sldId id="268"/>
            <p14:sldId id="269"/>
            <p14:sldId id="3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899" autoAdjust="0"/>
  </p:normalViewPr>
  <p:slideViewPr>
    <p:cSldViewPr snapToGrid="0" showGuides="1">
      <p:cViewPr varScale="1">
        <p:scale>
          <a:sx n="188" d="100"/>
          <a:sy n="188" d="100"/>
        </p:scale>
        <p:origin x="200" y="664"/>
      </p:cViewPr>
      <p:guideLst/>
    </p:cSldViewPr>
  </p:slideViewPr>
  <p:outlineViewPr>
    <p:cViewPr>
      <p:scale>
        <a:sx n="33" d="100"/>
        <a:sy n="33" d="100"/>
      </p:scale>
      <p:origin x="0" y="-42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Lorem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Ipsum</c:v>
                </c:pt>
                <c:pt idx="1">
                  <c:v>Dolor</c:v>
                </c:pt>
                <c:pt idx="2">
                  <c:v>Sit</c:v>
                </c:pt>
                <c:pt idx="3">
                  <c:v>Amet</c:v>
                </c:pt>
                <c:pt idx="4">
                  <c:v>Vestibulum</c:v>
                </c:pt>
                <c:pt idx="5">
                  <c:v>Ante</c:v>
                </c:pt>
              </c:strCache>
            </c:strRef>
          </c:cat>
          <c:val>
            <c:numRef>
              <c:f>Tabelle1!$B$2:$B$7</c:f>
              <c:numCache>
                <c:formatCode>0%</c:formatCode>
                <c:ptCount val="6"/>
                <c:pt idx="0">
                  <c:v>-0.8</c:v>
                </c:pt>
                <c:pt idx="1">
                  <c:v>-0.19</c:v>
                </c:pt>
                <c:pt idx="2">
                  <c:v>-0.11</c:v>
                </c:pt>
                <c:pt idx="3">
                  <c:v>-0.35</c:v>
                </c:pt>
                <c:pt idx="4">
                  <c:v>-0.98</c:v>
                </c:pt>
                <c:pt idx="5">
                  <c:v>-0.27</c:v>
                </c:pt>
              </c:numCache>
            </c:numRef>
          </c:val>
          <c:extLst>
            <c:ext xmlns:c16="http://schemas.microsoft.com/office/drawing/2014/chart" uri="{C3380CC4-5D6E-409C-BE32-E72D297353CC}">
              <c16:uniqueId val="{00000000-039D-48E4-B090-9A31F976D8A3}"/>
            </c:ext>
          </c:extLst>
        </c:ser>
        <c:dLbls>
          <c:dLblPos val="outEnd"/>
          <c:showLegendKey val="0"/>
          <c:showVal val="1"/>
          <c:showCatName val="0"/>
          <c:showSerName val="0"/>
          <c:showPercent val="0"/>
          <c:showBubbleSize val="0"/>
        </c:dLbls>
        <c:gapWidth val="219"/>
        <c:axId val="2070083184"/>
        <c:axId val="2070084144"/>
      </c:barChart>
      <c:catAx>
        <c:axId val="207008318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070084144"/>
        <c:crosses val="autoZero"/>
        <c:auto val="1"/>
        <c:lblAlgn val="ctr"/>
        <c:lblOffset val="100"/>
        <c:noMultiLvlLbl val="0"/>
      </c:catAx>
      <c:valAx>
        <c:axId val="2070084144"/>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2070083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de-DE" sz="1862" b="0" i="0" u="none" strike="noStrike" kern="1200" spc="0" baseline="0" noProof="0">
                <a:solidFill>
                  <a:schemeClr val="tx1"/>
                </a:solidFill>
                <a:latin typeface="+mn-lt"/>
                <a:ea typeface="+mn-ea"/>
                <a:cs typeface="+mn-cs"/>
              </a:defRPr>
            </a:pPr>
            <a:r>
              <a:rPr lang="de-DE" sz="1600" noProof="0" dirty="0"/>
              <a:t>Überschrift</a:t>
            </a:r>
          </a:p>
        </c:rich>
      </c:tx>
      <c:overlay val="0"/>
      <c:spPr>
        <a:noFill/>
        <a:ln>
          <a:noFill/>
        </a:ln>
        <a:effectLst/>
      </c:spPr>
      <c:txPr>
        <a:bodyPr rot="0" spcFirstLastPara="1" vertOverflow="ellipsis" vert="horz" wrap="square" anchor="ctr" anchorCtr="1"/>
        <a:lstStyle/>
        <a:p>
          <a:pPr>
            <a:defRPr lang="de-DE" sz="1862" b="0" i="0" u="none" strike="noStrike" kern="1200" spc="0" baseline="0" noProof="0">
              <a:solidFill>
                <a:schemeClr val="tx1"/>
              </a:solidFill>
              <a:latin typeface="+mn-lt"/>
              <a:ea typeface="+mn-ea"/>
              <a:cs typeface="+mn-cs"/>
            </a:defRPr>
          </a:pPr>
          <a:endParaRPr lang="de-DE"/>
        </a:p>
      </c:txPr>
    </c:title>
    <c:autoTitleDeleted val="0"/>
    <c:plotArea>
      <c:layout/>
      <c:pieChart>
        <c:varyColors val="1"/>
        <c:ser>
          <c:idx val="0"/>
          <c:order val="0"/>
          <c:tx>
            <c:strRef>
              <c:f>Tabelle1!$B$1</c:f>
              <c:strCache>
                <c:ptCount val="1"/>
                <c:pt idx="0">
                  <c:v>Überschrift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AD-469B-AA17-80B8ED14C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3AD-469B-AA17-80B8ED14C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AD-469B-AA17-80B8ED14C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3AD-469B-AA17-80B8ED14C5EE}"/>
              </c:ext>
            </c:extLst>
          </c:dPt>
          <c:cat>
            <c:strRef>
              <c:f>Tabelle1!$A$2:$A$5</c:f>
              <c:strCache>
                <c:ptCount val="4"/>
                <c:pt idx="0">
                  <c:v>Lorem</c:v>
                </c:pt>
                <c:pt idx="1">
                  <c:v>Ipsum</c:v>
                </c:pt>
                <c:pt idx="2">
                  <c:v>Dolor</c:v>
                </c:pt>
                <c:pt idx="3">
                  <c:v>Sit</c:v>
                </c:pt>
              </c:strCache>
            </c:strRef>
          </c:cat>
          <c:val>
            <c:numRef>
              <c:f>Tabelle1!$B$2:$B$5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49E-48B9-93E4-11FA5B44E92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de-DE" sz="1200" b="0" i="0" u="none" strike="noStrike" kern="1200" baseline="0" noProof="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de-DE" noProof="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de-DE" sz="1600" dirty="0">
                <a:solidFill>
                  <a:schemeClr val="tx1"/>
                </a:solidFill>
              </a:rPr>
              <a:t>Diagrammtitel</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Lorem</c:v>
                </c:pt>
              </c:strCache>
            </c:strRef>
          </c:tx>
          <c:spPr>
            <a:solidFill>
              <a:schemeClr val="accent1"/>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D9D-4D16-A467-F3CA119EC981}"/>
            </c:ext>
          </c:extLst>
        </c:ser>
        <c:ser>
          <c:idx val="1"/>
          <c:order val="1"/>
          <c:tx>
            <c:strRef>
              <c:f>Tabelle1!$C$1</c:f>
              <c:strCache>
                <c:ptCount val="1"/>
                <c:pt idx="0">
                  <c:v>Ipsum</c:v>
                </c:pt>
              </c:strCache>
            </c:strRef>
          </c:tx>
          <c:spPr>
            <a:solidFill>
              <a:schemeClr val="accent2"/>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D9D-4D16-A467-F3CA119EC981}"/>
            </c:ext>
          </c:extLst>
        </c:ser>
        <c:ser>
          <c:idx val="2"/>
          <c:order val="2"/>
          <c:tx>
            <c:strRef>
              <c:f>Tabelle1!$D$1</c:f>
              <c:strCache>
                <c:ptCount val="1"/>
                <c:pt idx="0">
                  <c:v>Dolor</c:v>
                </c:pt>
              </c:strCache>
            </c:strRef>
          </c:tx>
          <c:spPr>
            <a:solidFill>
              <a:schemeClr val="accent3"/>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D9D-4D16-A467-F3CA119EC981}"/>
            </c:ext>
          </c:extLst>
        </c:ser>
        <c:ser>
          <c:idx val="3"/>
          <c:order val="3"/>
          <c:tx>
            <c:strRef>
              <c:f>Tabelle1!$E$1</c:f>
              <c:strCache>
                <c:ptCount val="1"/>
                <c:pt idx="0">
                  <c:v>Sit</c:v>
                </c:pt>
              </c:strCache>
            </c:strRef>
          </c:tx>
          <c:spPr>
            <a:solidFill>
              <a:schemeClr val="accent4"/>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Tabelle1!$E$2:$E$5</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3-7D9D-4D16-A467-F3CA119EC981}"/>
            </c:ext>
          </c:extLst>
        </c:ser>
        <c:ser>
          <c:idx val="4"/>
          <c:order val="4"/>
          <c:tx>
            <c:strRef>
              <c:f>Tabelle1!$F$1</c:f>
              <c:strCache>
                <c:ptCount val="1"/>
                <c:pt idx="0">
                  <c:v>Amet</c:v>
                </c:pt>
              </c:strCache>
            </c:strRef>
          </c:tx>
          <c:spPr>
            <a:solidFill>
              <a:schemeClr val="accent5"/>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Tabelle1!$F$2:$F$5</c:f>
              <c:numCache>
                <c:formatCode>General</c:formatCode>
                <c:ptCount val="4"/>
                <c:pt idx="0">
                  <c:v>4</c:v>
                </c:pt>
                <c:pt idx="1">
                  <c:v>3</c:v>
                </c:pt>
                <c:pt idx="2">
                  <c:v>2</c:v>
                </c:pt>
                <c:pt idx="3">
                  <c:v>1</c:v>
                </c:pt>
              </c:numCache>
            </c:numRef>
          </c:val>
          <c:extLst>
            <c:ext xmlns:c16="http://schemas.microsoft.com/office/drawing/2014/chart" uri="{C3380CC4-5D6E-409C-BE32-E72D297353CC}">
              <c16:uniqueId val="{00000006-7D9D-4D16-A467-F3CA119EC981}"/>
            </c:ext>
          </c:extLst>
        </c:ser>
        <c:ser>
          <c:idx val="5"/>
          <c:order val="5"/>
          <c:tx>
            <c:strRef>
              <c:f>Tabelle1!$G$1</c:f>
              <c:strCache>
                <c:ptCount val="1"/>
                <c:pt idx="0">
                  <c:v>Consectetur </c:v>
                </c:pt>
              </c:strCache>
            </c:strRef>
          </c:tx>
          <c:spPr>
            <a:solidFill>
              <a:schemeClr val="accent6"/>
            </a:solidFill>
            <a:ln>
              <a:noFill/>
            </a:ln>
            <a:effectLst/>
          </c:spPr>
          <c:invertIfNegative val="0"/>
          <c:cat>
            <c:strRef>
              <c:f>Tabelle1!$A$2:$A$5</c:f>
              <c:strCache>
                <c:ptCount val="4"/>
                <c:pt idx="0">
                  <c:v>Kategorie 1</c:v>
                </c:pt>
                <c:pt idx="1">
                  <c:v>Kategorie 2</c:v>
                </c:pt>
                <c:pt idx="2">
                  <c:v>Kategorie 3</c:v>
                </c:pt>
                <c:pt idx="3">
                  <c:v>Kategorie 4</c:v>
                </c:pt>
              </c:strCache>
            </c:strRef>
          </c:cat>
          <c:val>
            <c:numRef>
              <c:f>Tabelle1!$G$2:$G$5</c:f>
              <c:numCache>
                <c:formatCode>General</c:formatCode>
                <c:ptCount val="4"/>
                <c:pt idx="0">
                  <c:v>2</c:v>
                </c:pt>
                <c:pt idx="1">
                  <c:v>4</c:v>
                </c:pt>
                <c:pt idx="2">
                  <c:v>1</c:v>
                </c:pt>
                <c:pt idx="3">
                  <c:v>3</c:v>
                </c:pt>
              </c:numCache>
            </c:numRef>
          </c:val>
          <c:extLst>
            <c:ext xmlns:c16="http://schemas.microsoft.com/office/drawing/2014/chart" uri="{C3380CC4-5D6E-409C-BE32-E72D297353CC}">
              <c16:uniqueId val="{00000007-7D9D-4D16-A467-F3CA119EC981}"/>
            </c:ext>
          </c:extLst>
        </c:ser>
        <c:dLbls>
          <c:showLegendKey val="0"/>
          <c:showVal val="0"/>
          <c:showCatName val="0"/>
          <c:showSerName val="0"/>
          <c:showPercent val="0"/>
          <c:showBubbleSize val="0"/>
        </c:dLbls>
        <c:gapWidth val="219"/>
        <c:overlap val="-27"/>
        <c:axId val="254206176"/>
        <c:axId val="247493968"/>
      </c:barChart>
      <c:catAx>
        <c:axId val="25420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de-DE" sz="1200" b="0" i="0" u="none" strike="noStrike" kern="1200" baseline="0" noProof="0">
                <a:solidFill>
                  <a:schemeClr val="tx1"/>
                </a:solidFill>
                <a:latin typeface="+mn-lt"/>
                <a:ea typeface="+mn-ea"/>
                <a:cs typeface="+mn-cs"/>
              </a:defRPr>
            </a:pPr>
            <a:endParaRPr lang="de-DE"/>
          </a:p>
        </c:txPr>
        <c:crossAx val="247493968"/>
        <c:crosses val="autoZero"/>
        <c:auto val="1"/>
        <c:lblAlgn val="ctr"/>
        <c:lblOffset val="100"/>
        <c:noMultiLvlLbl val="0"/>
      </c:catAx>
      <c:valAx>
        <c:axId val="247493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25420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de-DE" sz="1200" b="0" i="0" u="none" strike="noStrike" kern="1200" baseline="0" noProof="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de-DE" sz="1600" dirty="0">
                <a:solidFill>
                  <a:schemeClr val="tx1"/>
                </a:solidFill>
              </a:rPr>
              <a:t>Diagrammtitel</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Lorem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D9D-4D16-A467-F3CA119EC981}"/>
            </c:ext>
          </c:extLst>
        </c:ser>
        <c:ser>
          <c:idx val="1"/>
          <c:order val="1"/>
          <c:tx>
            <c:strRef>
              <c:f>Tabelle1!$C$1</c:f>
              <c:strCache>
                <c:ptCount val="1"/>
                <c:pt idx="0">
                  <c:v>Ipsum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D9D-4D16-A467-F3CA119EC981}"/>
            </c:ext>
          </c:extLst>
        </c:ser>
        <c:ser>
          <c:idx val="2"/>
          <c:order val="2"/>
          <c:tx>
            <c:strRef>
              <c:f>Tabelle1!$D$1</c:f>
              <c:strCache>
                <c:ptCount val="1"/>
                <c:pt idx="0">
                  <c:v>Dolor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D9D-4D16-A467-F3CA119EC981}"/>
            </c:ext>
          </c:extLst>
        </c:ser>
        <c:ser>
          <c:idx val="3"/>
          <c:order val="3"/>
          <c:tx>
            <c:strRef>
              <c:f>Tabelle1!$E$1</c:f>
              <c:strCache>
                <c:ptCount val="1"/>
                <c:pt idx="0">
                  <c:v>Sit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Tabelle1!$A$2:$A$5</c:f>
              <c:strCache>
                <c:ptCount val="4"/>
                <c:pt idx="0">
                  <c:v>Kategorie 1</c:v>
                </c:pt>
                <c:pt idx="1">
                  <c:v>Kategorie 2</c:v>
                </c:pt>
                <c:pt idx="2">
                  <c:v>Kategorie 3</c:v>
                </c:pt>
                <c:pt idx="3">
                  <c:v>Kategorie 4</c:v>
                </c:pt>
              </c:strCache>
            </c:strRef>
          </c:cat>
          <c:val>
            <c:numRef>
              <c:f>Tabelle1!$E$2:$E$5</c:f>
              <c:numCache>
                <c:formatCode>General</c:formatCode>
                <c:ptCount val="4"/>
                <c:pt idx="0">
                  <c:v>1</c:v>
                </c:pt>
                <c:pt idx="1">
                  <c:v>2</c:v>
                </c:pt>
                <c:pt idx="2">
                  <c:v>3</c:v>
                </c:pt>
                <c:pt idx="3">
                  <c:v>4</c:v>
                </c:pt>
              </c:numCache>
            </c:numRef>
          </c:val>
          <c:smooth val="0"/>
          <c:extLst>
            <c:ext xmlns:c16="http://schemas.microsoft.com/office/drawing/2014/chart" uri="{C3380CC4-5D6E-409C-BE32-E72D297353CC}">
              <c16:uniqueId val="{00000003-7D9D-4D16-A467-F3CA119EC981}"/>
            </c:ext>
          </c:extLst>
        </c:ser>
        <c:ser>
          <c:idx val="4"/>
          <c:order val="4"/>
          <c:tx>
            <c:strRef>
              <c:f>Tabelle1!$F$1</c:f>
              <c:strCache>
                <c:ptCount val="1"/>
                <c:pt idx="0">
                  <c:v>Amet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Tabelle1!$A$2:$A$5</c:f>
              <c:strCache>
                <c:ptCount val="4"/>
                <c:pt idx="0">
                  <c:v>Kategorie 1</c:v>
                </c:pt>
                <c:pt idx="1">
                  <c:v>Kategorie 2</c:v>
                </c:pt>
                <c:pt idx="2">
                  <c:v>Kategorie 3</c:v>
                </c:pt>
                <c:pt idx="3">
                  <c:v>Kategorie 4</c:v>
                </c:pt>
              </c:strCache>
            </c:strRef>
          </c:cat>
          <c:val>
            <c:numRef>
              <c:f>Tabelle1!$F$2:$F$5</c:f>
              <c:numCache>
                <c:formatCode>General</c:formatCode>
                <c:ptCount val="4"/>
                <c:pt idx="0">
                  <c:v>4</c:v>
                </c:pt>
                <c:pt idx="1">
                  <c:v>3</c:v>
                </c:pt>
                <c:pt idx="2">
                  <c:v>2</c:v>
                </c:pt>
                <c:pt idx="3">
                  <c:v>1</c:v>
                </c:pt>
              </c:numCache>
            </c:numRef>
          </c:val>
          <c:smooth val="0"/>
          <c:extLst>
            <c:ext xmlns:c16="http://schemas.microsoft.com/office/drawing/2014/chart" uri="{C3380CC4-5D6E-409C-BE32-E72D297353CC}">
              <c16:uniqueId val="{00000006-7D9D-4D16-A467-F3CA119EC981}"/>
            </c:ext>
          </c:extLst>
        </c:ser>
        <c:ser>
          <c:idx val="5"/>
          <c:order val="5"/>
          <c:tx>
            <c:strRef>
              <c:f>Tabelle1!$G$1</c:f>
              <c:strCache>
                <c:ptCount val="1"/>
                <c:pt idx="0">
                  <c:v>Consectetur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Tabelle1!$A$2:$A$5</c:f>
              <c:strCache>
                <c:ptCount val="4"/>
                <c:pt idx="0">
                  <c:v>Kategorie 1</c:v>
                </c:pt>
                <c:pt idx="1">
                  <c:v>Kategorie 2</c:v>
                </c:pt>
                <c:pt idx="2">
                  <c:v>Kategorie 3</c:v>
                </c:pt>
                <c:pt idx="3">
                  <c:v>Kategorie 4</c:v>
                </c:pt>
              </c:strCache>
            </c:strRef>
          </c:cat>
          <c:val>
            <c:numRef>
              <c:f>Tabelle1!$G$2:$G$5</c:f>
              <c:numCache>
                <c:formatCode>General</c:formatCode>
                <c:ptCount val="4"/>
                <c:pt idx="0">
                  <c:v>2</c:v>
                </c:pt>
                <c:pt idx="1">
                  <c:v>4</c:v>
                </c:pt>
                <c:pt idx="2">
                  <c:v>1</c:v>
                </c:pt>
                <c:pt idx="3">
                  <c:v>3</c:v>
                </c:pt>
              </c:numCache>
            </c:numRef>
          </c:val>
          <c:smooth val="0"/>
          <c:extLst>
            <c:ext xmlns:c16="http://schemas.microsoft.com/office/drawing/2014/chart" uri="{C3380CC4-5D6E-409C-BE32-E72D297353CC}">
              <c16:uniqueId val="{00000007-7D9D-4D16-A467-F3CA119EC981}"/>
            </c:ext>
          </c:extLst>
        </c:ser>
        <c:dLbls>
          <c:showLegendKey val="0"/>
          <c:showVal val="0"/>
          <c:showCatName val="0"/>
          <c:showSerName val="0"/>
          <c:showPercent val="0"/>
          <c:showBubbleSize val="0"/>
        </c:dLbls>
        <c:marker val="1"/>
        <c:smooth val="0"/>
        <c:axId val="254206176"/>
        <c:axId val="247493968"/>
      </c:lineChart>
      <c:catAx>
        <c:axId val="25420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de-DE" sz="1200" b="0" i="0" u="none" strike="noStrike" kern="1200" baseline="0" noProof="0">
                <a:solidFill>
                  <a:schemeClr val="tx1"/>
                </a:solidFill>
                <a:latin typeface="+mn-lt"/>
                <a:ea typeface="+mn-ea"/>
                <a:cs typeface="+mn-cs"/>
              </a:defRPr>
            </a:pPr>
            <a:endParaRPr lang="de-DE"/>
          </a:p>
        </c:txPr>
        <c:crossAx val="247493968"/>
        <c:crosses val="autoZero"/>
        <c:auto val="1"/>
        <c:lblAlgn val="ctr"/>
        <c:lblOffset val="100"/>
        <c:noMultiLvlLbl val="0"/>
      </c:catAx>
      <c:valAx>
        <c:axId val="247493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25420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de-DE" sz="1200" b="0" i="0" u="none" strike="noStrike" kern="1200" baseline="0" noProof="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7D12AED-3033-4657-B7DC-D4E6DDB6F51C}" type="datetimeFigureOut">
              <a:rPr lang="en-US" smtClean="0"/>
              <a:pPr/>
              <a:t>4/11/24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39C7C79-F225-43DA-A66A-FE385518FA41}" type="slidenum">
              <a:rPr lang="en-US" smtClean="0"/>
              <a:pPr/>
              <a:t>‹Nr.›</a:t>
            </a:fld>
            <a:endParaRPr lang="en-US" dirty="0"/>
          </a:p>
        </p:txBody>
      </p:sp>
    </p:spTree>
    <p:extLst>
      <p:ext uri="{BB962C8B-B14F-4D97-AF65-F5344CB8AC3E}">
        <p14:creationId xmlns:p14="http://schemas.microsoft.com/office/powerpoint/2010/main" val="47383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Verdana" panose="020B060403050404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739C7C79-F225-43DA-A66A-FE385518FA41}" type="slidenum">
              <a:rPr lang="en-US" smtClean="0"/>
              <a:pPr/>
              <a:t>7</a:t>
            </a:fld>
            <a:endParaRPr lang="en-US" dirty="0"/>
          </a:p>
        </p:txBody>
      </p:sp>
    </p:spTree>
    <p:extLst>
      <p:ext uri="{BB962C8B-B14F-4D97-AF65-F5344CB8AC3E}">
        <p14:creationId xmlns:p14="http://schemas.microsoft.com/office/powerpoint/2010/main" val="325402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9C7C79-F225-43DA-A66A-FE385518FA41}" type="slidenum">
              <a:rPr lang="en-US" smtClean="0"/>
              <a:pPr/>
              <a:t>18</a:t>
            </a:fld>
            <a:endParaRPr lang="en-US" dirty="0"/>
          </a:p>
        </p:txBody>
      </p:sp>
    </p:spTree>
    <p:extLst>
      <p:ext uri="{BB962C8B-B14F-4D97-AF65-F5344CB8AC3E}">
        <p14:creationId xmlns:p14="http://schemas.microsoft.com/office/powerpoint/2010/main" val="302126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9C7C79-F225-43DA-A66A-FE385518FA41}" type="slidenum">
              <a:rPr lang="en-US" smtClean="0"/>
              <a:pPr/>
              <a:t>20</a:t>
            </a:fld>
            <a:endParaRPr lang="en-US" dirty="0"/>
          </a:p>
        </p:txBody>
      </p:sp>
    </p:spTree>
    <p:extLst>
      <p:ext uri="{BB962C8B-B14F-4D97-AF65-F5344CB8AC3E}">
        <p14:creationId xmlns:p14="http://schemas.microsoft.com/office/powerpoint/2010/main" val="170101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39C7C79-F225-43DA-A66A-FE385518FA41}" type="slidenum">
              <a:rPr lang="en-US" smtClean="0"/>
              <a:pPr/>
              <a:t>22</a:t>
            </a:fld>
            <a:endParaRPr lang="en-US" dirty="0"/>
          </a:p>
        </p:txBody>
      </p:sp>
    </p:spTree>
    <p:extLst>
      <p:ext uri="{BB962C8B-B14F-4D97-AF65-F5344CB8AC3E}">
        <p14:creationId xmlns:p14="http://schemas.microsoft.com/office/powerpoint/2010/main" val="236495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Die </a:t>
            </a:r>
            <a:r>
              <a:rPr lang="en-US" sz="1200" dirty="0" err="1"/>
              <a:t>Charité</a:t>
            </a:r>
            <a:r>
              <a:rPr lang="en-US" sz="1200" dirty="0"/>
              <a:t> – </a:t>
            </a:r>
            <a:r>
              <a:rPr lang="en-US" sz="1200" dirty="0" err="1"/>
              <a:t>Universitätsmedizin</a:t>
            </a:r>
            <a:r>
              <a:rPr lang="en-US" sz="1200" dirty="0"/>
              <a:t> </a:t>
            </a:r>
            <a:r>
              <a:rPr lang="en-US" sz="1200" dirty="0" err="1"/>
              <a:t>ist</a:t>
            </a:r>
            <a:r>
              <a:rPr lang="en-US" sz="1200" dirty="0"/>
              <a:t> die</a:t>
            </a:r>
            <a:r>
              <a:rPr lang="en-US" sz="1200" baseline="0" dirty="0"/>
              <a:t> </a:t>
            </a:r>
            <a:r>
              <a:rPr lang="en-US" sz="1200" dirty="0" err="1"/>
              <a:t>gemeinsame</a:t>
            </a:r>
            <a:r>
              <a:rPr lang="en-US" sz="1200" dirty="0"/>
              <a:t> </a:t>
            </a:r>
            <a:r>
              <a:rPr lang="en-US" sz="1200" dirty="0" err="1"/>
              <a:t>medizinische</a:t>
            </a:r>
            <a:r>
              <a:rPr lang="en-US" sz="1200" dirty="0"/>
              <a:t> </a:t>
            </a:r>
            <a:r>
              <a:rPr lang="en-US" sz="1200" dirty="0" err="1"/>
              <a:t>Fakultät</a:t>
            </a:r>
            <a:r>
              <a:rPr lang="en-US" sz="1200" dirty="0"/>
              <a:t> der </a:t>
            </a:r>
            <a:r>
              <a:rPr lang="en-US" sz="1200" dirty="0" err="1"/>
              <a:t>Freien</a:t>
            </a:r>
            <a:r>
              <a:rPr lang="en-US" sz="1200" dirty="0"/>
              <a:t> Universität Berlin und der Humboldt-Universität </a:t>
            </a:r>
            <a:r>
              <a:rPr lang="en-US" sz="1200" dirty="0" err="1"/>
              <a:t>zu</a:t>
            </a:r>
            <a:r>
              <a:rPr lang="en-US" sz="1200" dirty="0"/>
              <a:t> Berlin.</a:t>
            </a:r>
          </a:p>
          <a:p>
            <a:endParaRPr lang="de-DE" dirty="0"/>
          </a:p>
        </p:txBody>
      </p:sp>
      <p:sp>
        <p:nvSpPr>
          <p:cNvPr id="4" name="Foliennummernplatzhalter 3"/>
          <p:cNvSpPr>
            <a:spLocks noGrp="1"/>
          </p:cNvSpPr>
          <p:nvPr>
            <p:ph type="sldNum" sz="quarter" idx="5"/>
          </p:nvPr>
        </p:nvSpPr>
        <p:spPr/>
        <p:txBody>
          <a:bodyPr/>
          <a:lstStyle/>
          <a:p>
            <a:fld id="{739C7C79-F225-43DA-A66A-FE385518FA41}" type="slidenum">
              <a:rPr lang="en-US" smtClean="0"/>
              <a:pPr/>
              <a:t>24</a:t>
            </a:fld>
            <a:endParaRPr lang="en-US" dirty="0"/>
          </a:p>
        </p:txBody>
      </p:sp>
    </p:spTree>
    <p:extLst>
      <p:ext uri="{BB962C8B-B14F-4D97-AF65-F5344CB8AC3E}">
        <p14:creationId xmlns:p14="http://schemas.microsoft.com/office/powerpoint/2010/main" val="377761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Die </a:t>
            </a:r>
            <a:r>
              <a:rPr lang="en-US" sz="1200" dirty="0" err="1"/>
              <a:t>Charité</a:t>
            </a:r>
            <a:r>
              <a:rPr lang="en-US" sz="1200" dirty="0"/>
              <a:t> – </a:t>
            </a:r>
            <a:r>
              <a:rPr lang="en-US" sz="1200" dirty="0" err="1"/>
              <a:t>Universitätsmedizin</a:t>
            </a:r>
            <a:r>
              <a:rPr lang="en-US" sz="1200" dirty="0"/>
              <a:t> </a:t>
            </a:r>
            <a:r>
              <a:rPr lang="en-US" sz="1200" dirty="0" err="1"/>
              <a:t>ist</a:t>
            </a:r>
            <a:r>
              <a:rPr lang="en-US" sz="1200" dirty="0"/>
              <a:t> die</a:t>
            </a:r>
            <a:r>
              <a:rPr lang="en-US" sz="1200" baseline="0" dirty="0"/>
              <a:t> </a:t>
            </a:r>
            <a:r>
              <a:rPr lang="en-US" sz="1200" dirty="0" err="1"/>
              <a:t>gemeinsame</a:t>
            </a:r>
            <a:r>
              <a:rPr lang="en-US" sz="1200" dirty="0"/>
              <a:t> </a:t>
            </a:r>
            <a:r>
              <a:rPr lang="en-US" sz="1200" dirty="0" err="1"/>
              <a:t>medizinische</a:t>
            </a:r>
            <a:r>
              <a:rPr lang="en-US" sz="1200" dirty="0"/>
              <a:t> </a:t>
            </a:r>
            <a:r>
              <a:rPr lang="en-US" sz="1200" dirty="0" err="1"/>
              <a:t>Fakultät</a:t>
            </a:r>
            <a:r>
              <a:rPr lang="en-US" sz="1200" dirty="0"/>
              <a:t> der </a:t>
            </a:r>
            <a:r>
              <a:rPr lang="en-US" sz="1200" dirty="0" err="1"/>
              <a:t>Freien</a:t>
            </a:r>
            <a:r>
              <a:rPr lang="en-US" sz="1200" dirty="0"/>
              <a:t> Universität Berlin und der Humboldt-Universität </a:t>
            </a:r>
            <a:r>
              <a:rPr lang="en-US" sz="1200" dirty="0" err="1"/>
              <a:t>zu</a:t>
            </a:r>
            <a:r>
              <a:rPr lang="en-US" sz="1200" dirty="0"/>
              <a:t> Berlin.</a:t>
            </a:r>
          </a:p>
          <a:p>
            <a:endParaRPr lang="de-DE" dirty="0"/>
          </a:p>
        </p:txBody>
      </p:sp>
      <p:sp>
        <p:nvSpPr>
          <p:cNvPr id="4" name="Foliennummernplatzhalter 3"/>
          <p:cNvSpPr>
            <a:spLocks noGrp="1"/>
          </p:cNvSpPr>
          <p:nvPr>
            <p:ph type="sldNum" sz="quarter" idx="5"/>
          </p:nvPr>
        </p:nvSpPr>
        <p:spPr/>
        <p:txBody>
          <a:bodyPr/>
          <a:lstStyle/>
          <a:p>
            <a:fld id="{739C7C79-F225-43DA-A66A-FE385518FA41}" type="slidenum">
              <a:rPr lang="en-US" smtClean="0"/>
              <a:pPr/>
              <a:t>25</a:t>
            </a:fld>
            <a:endParaRPr lang="en-US" dirty="0"/>
          </a:p>
        </p:txBody>
      </p:sp>
    </p:spTree>
    <p:extLst>
      <p:ext uri="{BB962C8B-B14F-4D97-AF65-F5344CB8AC3E}">
        <p14:creationId xmlns:p14="http://schemas.microsoft.com/office/powerpoint/2010/main" val="399126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048A-F856-8FC0-D1B1-394DDF8B7F74}"/>
              </a:ext>
            </a:extLst>
          </p:cNvPr>
          <p:cNvSpPr>
            <a:spLocks noGrp="1"/>
          </p:cNvSpPr>
          <p:nvPr>
            <p:ph type="ctrTitle" hasCustomPrompt="1"/>
          </p:nvPr>
        </p:nvSpPr>
        <p:spPr>
          <a:xfrm>
            <a:off x="466725" y="1873249"/>
            <a:ext cx="11256349" cy="2137743"/>
          </a:xfrm>
        </p:spPr>
        <p:txBody>
          <a:bodyPr anchor="b"/>
          <a:lstStyle>
            <a:lvl1pPr algn="l">
              <a:lnSpc>
                <a:spcPct val="100000"/>
              </a:lnSpc>
              <a:defRPr sz="4400" b="1">
                <a:solidFill>
                  <a:schemeClr val="tx1"/>
                </a:solidFill>
              </a:defRPr>
            </a:lvl1pPr>
          </a:lstStyle>
          <a:p>
            <a:r>
              <a:rPr lang="de-DE" noProof="0" dirty="0"/>
              <a:t>Überschrift</a:t>
            </a:r>
          </a:p>
        </p:txBody>
      </p:sp>
      <p:sp>
        <p:nvSpPr>
          <p:cNvPr id="3" name="Subtitle 2">
            <a:extLst>
              <a:ext uri="{FF2B5EF4-FFF2-40B4-BE49-F238E27FC236}">
                <a16:creationId xmlns:a16="http://schemas.microsoft.com/office/drawing/2014/main" id="{3FF8EF49-D283-1706-05B8-788EF921231B}"/>
              </a:ext>
            </a:extLst>
          </p:cNvPr>
          <p:cNvSpPr>
            <a:spLocks noGrp="1"/>
          </p:cNvSpPr>
          <p:nvPr>
            <p:ph type="subTitle" idx="1" hasCustomPrompt="1"/>
          </p:nvPr>
        </p:nvSpPr>
        <p:spPr>
          <a:xfrm>
            <a:off x="466725" y="4638260"/>
            <a:ext cx="11256963" cy="1451389"/>
          </a:xfrm>
        </p:spPr>
        <p:txBody>
          <a:bodyPr/>
          <a:lstStyle>
            <a:lvl1pPr marL="0" indent="0" algn="l">
              <a:spcBef>
                <a:spcPts val="0"/>
              </a:spcBef>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Untertitel</a:t>
            </a:r>
          </a:p>
        </p:txBody>
      </p:sp>
      <p:sp>
        <p:nvSpPr>
          <p:cNvPr id="5" name="Footer Placeholder 4">
            <a:extLst>
              <a:ext uri="{FF2B5EF4-FFF2-40B4-BE49-F238E27FC236}">
                <a16:creationId xmlns:a16="http://schemas.microsoft.com/office/drawing/2014/main" id="{39445280-0B4B-ACEE-CE83-F3068856526C}"/>
              </a:ext>
            </a:extLst>
          </p:cNvPr>
          <p:cNvSpPr>
            <a:spLocks noGrp="1"/>
          </p:cNvSpPr>
          <p:nvPr>
            <p:ph type="ftr" sz="quarter" idx="11"/>
          </p:nvPr>
        </p:nvSpPr>
        <p:spPr/>
        <p:txBody>
          <a:bodyPr/>
          <a:lstStyle/>
          <a:p>
            <a:r>
              <a:rPr lang="de-DE"/>
              <a:t>Name des Referierenden | Einrichtung, Arial 10pt</a:t>
            </a:r>
            <a:endParaRPr lang="en-US"/>
          </a:p>
        </p:txBody>
      </p:sp>
      <p:pic>
        <p:nvPicPr>
          <p:cNvPr id="8" name="Graphic 7">
            <a:extLst>
              <a:ext uri="{FF2B5EF4-FFF2-40B4-BE49-F238E27FC236}">
                <a16:creationId xmlns:a16="http://schemas.microsoft.com/office/drawing/2014/main" id="{1CAA8C86-ED12-4341-7307-2F3B27D4BFB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30"/>
          <a:stretch/>
        </p:blipFill>
        <p:spPr>
          <a:xfrm>
            <a:off x="-1" y="348344"/>
            <a:ext cx="4235513" cy="878456"/>
          </a:xfrm>
          <a:prstGeom prst="rect">
            <a:avLst/>
          </a:prstGeom>
        </p:spPr>
      </p:pic>
      <p:sp>
        <p:nvSpPr>
          <p:cNvPr id="7" name="Picture Placeholder 10">
            <a:extLst>
              <a:ext uri="{FF2B5EF4-FFF2-40B4-BE49-F238E27FC236}">
                <a16:creationId xmlns:a16="http://schemas.microsoft.com/office/drawing/2014/main" id="{49FABAF8-EA5F-771A-0608-FF7CA5B657B4}"/>
              </a:ext>
            </a:extLst>
          </p:cNvPr>
          <p:cNvSpPr>
            <a:spLocks noGrp="1"/>
          </p:cNvSpPr>
          <p:nvPr>
            <p:ph type="pic" sz="quarter" idx="13" hasCustomPrompt="1"/>
          </p:nvPr>
        </p:nvSpPr>
        <p:spPr>
          <a:xfrm>
            <a:off x="9758953" y="468313"/>
            <a:ext cx="1964122" cy="707083"/>
          </a:xfrm>
          <a:solidFill>
            <a:schemeClr val="bg1"/>
          </a:solidFill>
        </p:spPr>
        <p:txBody>
          <a:bodyPr anchor="ctr" anchorCtr="0"/>
          <a:lstStyle>
            <a:lvl1pPr algn="ctr">
              <a:defRPr sz="1000"/>
            </a:lvl1pPr>
          </a:lstStyle>
          <a:p>
            <a:r>
              <a:rPr lang="de-DE" dirty="0"/>
              <a:t>Zweitlogo</a:t>
            </a:r>
          </a:p>
        </p:txBody>
      </p:sp>
    </p:spTree>
    <p:extLst>
      <p:ext uri="{BB962C8B-B14F-4D97-AF65-F5344CB8AC3E}">
        <p14:creationId xmlns:p14="http://schemas.microsoft.com/office/powerpoint/2010/main" val="246297027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er Option 4">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FF4C5BC-6D20-FED4-8532-7AF4433366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CBDFDFFF-E562-B802-280D-F82B196CC616}"/>
              </a:ext>
            </a:extLst>
          </p:cNvPr>
          <p:cNvSpPr>
            <a:spLocks noGrp="1"/>
          </p:cNvSpPr>
          <p:nvPr>
            <p:ph type="title" hasCustomPrompt="1"/>
          </p:nvPr>
        </p:nvSpPr>
        <p:spPr>
          <a:xfrm>
            <a:off x="466726" y="3278188"/>
            <a:ext cx="9114596" cy="1404937"/>
          </a:xfrm>
        </p:spPr>
        <p:txBody>
          <a:bodyPr anchor="ctr" anchorCtr="0"/>
          <a:lstStyle>
            <a:lvl1pPr>
              <a:lnSpc>
                <a:spcPct val="100000"/>
              </a:lnSpc>
              <a:defRPr sz="3600">
                <a:solidFill>
                  <a:schemeClr val="bg2"/>
                </a:solidFill>
              </a:defRPr>
            </a:lvl1pPr>
          </a:lstStyle>
          <a:p>
            <a:r>
              <a:rPr lang="de-DE" noProof="0" dirty="0"/>
              <a:t>Zwischenüberschrift</a:t>
            </a:r>
          </a:p>
        </p:txBody>
      </p:sp>
      <p:sp>
        <p:nvSpPr>
          <p:cNvPr id="3" name="Textfeld 2">
            <a:extLst>
              <a:ext uri="{FF2B5EF4-FFF2-40B4-BE49-F238E27FC236}">
                <a16:creationId xmlns:a16="http://schemas.microsoft.com/office/drawing/2014/main" id="{87C58130-D793-4585-0F62-E225AFE34C08}"/>
              </a:ext>
            </a:extLst>
          </p:cNvPr>
          <p:cNvSpPr txBox="1"/>
          <p:nvPr userDrawn="1"/>
        </p:nvSpPr>
        <p:spPr>
          <a:xfrm rot="16200000">
            <a:off x="10981533" y="5322091"/>
            <a:ext cx="1406524" cy="128590"/>
          </a:xfrm>
          <a:prstGeom prst="rect">
            <a:avLst/>
          </a:prstGeom>
          <a:noFill/>
        </p:spPr>
        <p:txBody>
          <a:bodyPr wrap="square" lIns="0" tIns="0" rIns="0" bIns="0" rtlCol="0" anchor="b" anchorCtr="0">
            <a:noAutofit/>
          </a:bodyPr>
          <a:lstStyle/>
          <a:p>
            <a:r>
              <a:rPr lang="de-DE" sz="800" dirty="0">
                <a:solidFill>
                  <a:schemeClr val="bg1"/>
                </a:solidFill>
              </a:rPr>
              <a:t>© Michael Fahrig</a:t>
            </a:r>
          </a:p>
        </p:txBody>
      </p:sp>
    </p:spTree>
    <p:extLst>
      <p:ext uri="{BB962C8B-B14F-4D97-AF65-F5344CB8AC3E}">
        <p14:creationId xmlns:p14="http://schemas.microsoft.com/office/powerpoint/2010/main" val="409699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er Option 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89A371-D2C0-C5C7-599F-F5ADA1B1E1A0}"/>
              </a:ext>
            </a:extLst>
          </p:cNvPr>
          <p:cNvSpPr/>
          <p:nvPr userDrawn="1"/>
        </p:nvSpPr>
        <p:spPr>
          <a:xfrm>
            <a:off x="3454400" y="1440070"/>
            <a:ext cx="7262191" cy="54179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3">
            <a:extLst>
              <a:ext uri="{FF2B5EF4-FFF2-40B4-BE49-F238E27FC236}">
                <a16:creationId xmlns:a16="http://schemas.microsoft.com/office/drawing/2014/main" id="{F0391775-4AD1-8748-F53B-B70F564F1E28}"/>
              </a:ext>
            </a:extLst>
          </p:cNvPr>
          <p:cNvSpPr/>
          <p:nvPr userDrawn="1"/>
        </p:nvSpPr>
        <p:spPr>
          <a:xfrm>
            <a:off x="-1" y="0"/>
            <a:ext cx="3454401"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a:extLst>
              <a:ext uri="{FF2B5EF4-FFF2-40B4-BE49-F238E27FC236}">
                <a16:creationId xmlns:a16="http://schemas.microsoft.com/office/drawing/2014/main" id="{3F0F319D-54B8-AFBD-BA65-4B5CD82AAB9C}"/>
              </a:ext>
            </a:extLst>
          </p:cNvPr>
          <p:cNvSpPr/>
          <p:nvPr userDrawn="1"/>
        </p:nvSpPr>
        <p:spPr>
          <a:xfrm>
            <a:off x="10716591" y="1440070"/>
            <a:ext cx="1473208" cy="32430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5">
            <a:extLst>
              <a:ext uri="{FF2B5EF4-FFF2-40B4-BE49-F238E27FC236}">
                <a16:creationId xmlns:a16="http://schemas.microsoft.com/office/drawing/2014/main" id="{54B1A0D3-0AC2-CE22-6080-14AD1ABDD9C9}"/>
              </a:ext>
            </a:extLst>
          </p:cNvPr>
          <p:cNvSpPr/>
          <p:nvPr userDrawn="1"/>
        </p:nvSpPr>
        <p:spPr>
          <a:xfrm>
            <a:off x="-1" y="1873249"/>
            <a:ext cx="10716591" cy="2610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CBDFDFFF-E562-B802-280D-F82B196CC616}"/>
              </a:ext>
            </a:extLst>
          </p:cNvPr>
          <p:cNvSpPr>
            <a:spLocks noGrp="1"/>
          </p:cNvSpPr>
          <p:nvPr>
            <p:ph type="title" hasCustomPrompt="1"/>
          </p:nvPr>
        </p:nvSpPr>
        <p:spPr>
          <a:xfrm>
            <a:off x="466725" y="1873249"/>
            <a:ext cx="9847263" cy="2610403"/>
          </a:xfrm>
        </p:spPr>
        <p:txBody>
          <a:bodyPr anchor="ctr" anchorCtr="0"/>
          <a:lstStyle>
            <a:lvl1pPr>
              <a:lnSpc>
                <a:spcPct val="100000"/>
              </a:lnSpc>
              <a:defRPr sz="3600">
                <a:solidFill>
                  <a:schemeClr val="tx1"/>
                </a:solidFill>
              </a:defRPr>
            </a:lvl1pPr>
          </a:lstStyle>
          <a:p>
            <a:r>
              <a:rPr lang="de-DE" noProof="0" dirty="0"/>
              <a:t>Zwischenüberschrift</a:t>
            </a:r>
          </a:p>
        </p:txBody>
      </p:sp>
    </p:spTree>
    <p:extLst>
      <p:ext uri="{BB962C8B-B14F-4D97-AF65-F5344CB8AC3E}">
        <p14:creationId xmlns:p14="http://schemas.microsoft.com/office/powerpoint/2010/main" val="1021759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 einspalti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92C2-FFB1-4708-E8B4-A83FEB8F49D9}"/>
              </a:ext>
            </a:extLst>
          </p:cNvPr>
          <p:cNvSpPr>
            <a:spLocks noGrp="1"/>
          </p:cNvSpPr>
          <p:nvPr>
            <p:ph type="title" hasCustomPrompt="1"/>
          </p:nvPr>
        </p:nvSpPr>
        <p:spPr/>
        <p:txBody>
          <a:bodyPr/>
          <a:lstStyle>
            <a:lvl1pPr>
              <a:defRPr/>
            </a:lvl1pPr>
          </a:lstStyle>
          <a:p>
            <a:r>
              <a:rPr lang="de-DE" noProof="0" dirty="0"/>
              <a:t>Überschrift</a:t>
            </a:r>
          </a:p>
        </p:txBody>
      </p:sp>
      <p:sp>
        <p:nvSpPr>
          <p:cNvPr id="3" name="Content Placeholder 2">
            <a:extLst>
              <a:ext uri="{FF2B5EF4-FFF2-40B4-BE49-F238E27FC236}">
                <a16:creationId xmlns:a16="http://schemas.microsoft.com/office/drawing/2014/main" id="{7C89D84D-EE1B-559A-763F-27CCEDAFB8A5}"/>
              </a:ext>
            </a:extLst>
          </p:cNvPr>
          <p:cNvSpPr>
            <a:spLocks noGrp="1"/>
          </p:cNvSpPr>
          <p:nvPr>
            <p:ph idx="1" hasCustomPrompt="1"/>
          </p:nvPr>
        </p:nvSpPr>
        <p:spPr>
          <a:xfrm>
            <a:off x="466726" y="1796400"/>
            <a:ext cx="9847262" cy="4291200"/>
          </a:xfrm>
        </p:spPr>
        <p:txBody>
          <a:bodyPr/>
          <a:lstStyle>
            <a:lvl2pPr>
              <a:defRPr sz="2000"/>
            </a:lvl2pPr>
            <a:lvl3pPr>
              <a:defRPr sz="2000"/>
            </a:lvl3pPr>
            <a:lvl4pPr>
              <a:defRPr sz="2000"/>
            </a:lvl4pPr>
            <a:lvl5pPr>
              <a:defRPr sz="2000"/>
            </a:lvl5pPr>
          </a:lstStyle>
          <a:p>
            <a:pPr lvl="0"/>
            <a:r>
              <a:rPr lang="de-DE" noProof="0" dirty="0"/>
              <a:t>Fließtext 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ooter Placeholder 4">
            <a:extLst>
              <a:ext uri="{FF2B5EF4-FFF2-40B4-BE49-F238E27FC236}">
                <a16:creationId xmlns:a16="http://schemas.microsoft.com/office/drawing/2014/main" id="{A34F4AAA-16BD-3626-AEA5-8A73E4554BFA}"/>
              </a:ext>
            </a:extLst>
          </p:cNvPr>
          <p:cNvSpPr>
            <a:spLocks noGrp="1"/>
          </p:cNvSpPr>
          <p:nvPr>
            <p:ph type="ftr" sz="quarter" idx="11"/>
          </p:nvPr>
        </p:nvSpPr>
        <p:spPr/>
        <p:txBody>
          <a:bodyPr/>
          <a:lstStyle/>
          <a:p>
            <a:r>
              <a:rPr lang="de-DE"/>
              <a:t>Name des Referierenden | Einrichtung, Arial 10pt</a:t>
            </a:r>
            <a:endParaRPr lang="en-US"/>
          </a:p>
        </p:txBody>
      </p:sp>
      <p:sp>
        <p:nvSpPr>
          <p:cNvPr id="6" name="Slide Number Placeholder 5">
            <a:extLst>
              <a:ext uri="{FF2B5EF4-FFF2-40B4-BE49-F238E27FC236}">
                <a16:creationId xmlns:a16="http://schemas.microsoft.com/office/drawing/2014/main" id="{C300BAD4-14D0-5047-44BC-502E9A6E90C0}"/>
              </a:ext>
            </a:extLst>
          </p:cNvPr>
          <p:cNvSpPr>
            <a:spLocks noGrp="1"/>
          </p:cNvSpPr>
          <p:nvPr>
            <p:ph type="sldNum" sz="quarter" idx="12"/>
          </p:nvPr>
        </p:nvSpPr>
        <p:spPr/>
        <p:txBody>
          <a:bodyPr/>
          <a:lstStyle/>
          <a:p>
            <a:fld id="{56F622B2-DCC2-4363-AA1C-8797E3A5E5C2}" type="slidenum">
              <a:rPr lang="de-DE" noProof="0" smtClean="0"/>
              <a:t>‹Nr.›</a:t>
            </a:fld>
            <a:endParaRPr lang="de-DE" noProof="0" dirty="0"/>
          </a:p>
        </p:txBody>
      </p:sp>
      <p:pic>
        <p:nvPicPr>
          <p:cNvPr id="24" name="Graphic 23">
            <a:extLst>
              <a:ext uri="{FF2B5EF4-FFF2-40B4-BE49-F238E27FC236}">
                <a16:creationId xmlns:a16="http://schemas.microsoft.com/office/drawing/2014/main" id="{FD8F9C2E-5E35-BA39-43DD-137B5B36373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6389077"/>
            <a:ext cx="288000" cy="288000"/>
          </a:xfrm>
          <a:prstGeom prst="rect">
            <a:avLst/>
          </a:prstGeom>
        </p:spPr>
      </p:pic>
    </p:spTree>
    <p:extLst>
      <p:ext uri="{BB962C8B-B14F-4D97-AF65-F5344CB8AC3E}">
        <p14:creationId xmlns:p14="http://schemas.microsoft.com/office/powerpoint/2010/main" val="204872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 zweispalti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92C2-FFB1-4708-E8B4-A83FEB8F49D9}"/>
              </a:ext>
            </a:extLst>
          </p:cNvPr>
          <p:cNvSpPr>
            <a:spLocks noGrp="1"/>
          </p:cNvSpPr>
          <p:nvPr>
            <p:ph type="title" hasCustomPrompt="1"/>
          </p:nvPr>
        </p:nvSpPr>
        <p:spPr/>
        <p:txBody>
          <a:bodyPr/>
          <a:lstStyle>
            <a:lvl1pPr>
              <a:defRPr/>
            </a:lvl1pPr>
          </a:lstStyle>
          <a:p>
            <a:r>
              <a:rPr lang="de-DE" noProof="0" dirty="0"/>
              <a:t>Überschrift</a:t>
            </a:r>
          </a:p>
        </p:txBody>
      </p:sp>
      <p:sp>
        <p:nvSpPr>
          <p:cNvPr id="3" name="Content Placeholder 2">
            <a:extLst>
              <a:ext uri="{FF2B5EF4-FFF2-40B4-BE49-F238E27FC236}">
                <a16:creationId xmlns:a16="http://schemas.microsoft.com/office/drawing/2014/main" id="{7C89D84D-EE1B-559A-763F-27CCEDAFB8A5}"/>
              </a:ext>
            </a:extLst>
          </p:cNvPr>
          <p:cNvSpPr>
            <a:spLocks noGrp="1"/>
          </p:cNvSpPr>
          <p:nvPr>
            <p:ph idx="1" hasCustomPrompt="1"/>
          </p:nvPr>
        </p:nvSpPr>
        <p:spPr>
          <a:xfrm>
            <a:off x="466727" y="1796400"/>
            <a:ext cx="5485274" cy="4291200"/>
          </a:xfrm>
        </p:spPr>
        <p:txBody>
          <a:bodyPr>
            <a:normAutofit/>
          </a:bodyPr>
          <a:lstStyle>
            <a:lvl1pPr>
              <a:defRPr sz="2000"/>
            </a:lvl1pPr>
            <a:lvl2pPr>
              <a:defRPr sz="2000"/>
            </a:lvl2pPr>
            <a:lvl3pPr>
              <a:defRPr sz="2000"/>
            </a:lvl3pPr>
            <a:lvl4pPr>
              <a:defRPr sz="2000"/>
            </a:lvl4pPr>
            <a:lvl5pPr>
              <a:defRPr sz="2000"/>
            </a:lvl5pPr>
          </a:lstStyle>
          <a:p>
            <a:pPr lvl="0"/>
            <a:r>
              <a:rPr lang="de-DE" noProof="0" dirty="0"/>
              <a:t>Fließtext 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ooter Placeholder 4">
            <a:extLst>
              <a:ext uri="{FF2B5EF4-FFF2-40B4-BE49-F238E27FC236}">
                <a16:creationId xmlns:a16="http://schemas.microsoft.com/office/drawing/2014/main" id="{A34F4AAA-16BD-3626-AEA5-8A73E4554BFA}"/>
              </a:ext>
            </a:extLst>
          </p:cNvPr>
          <p:cNvSpPr>
            <a:spLocks noGrp="1"/>
          </p:cNvSpPr>
          <p:nvPr>
            <p:ph type="ftr" sz="quarter" idx="11"/>
          </p:nvPr>
        </p:nvSpPr>
        <p:spPr/>
        <p:txBody>
          <a:bodyPr/>
          <a:lstStyle/>
          <a:p>
            <a:r>
              <a:rPr lang="de-DE"/>
              <a:t>Name des Referierenden | Einrichtung, Arial 10pt</a:t>
            </a:r>
            <a:endParaRPr lang="en-US"/>
          </a:p>
        </p:txBody>
      </p:sp>
      <p:sp>
        <p:nvSpPr>
          <p:cNvPr id="6" name="Slide Number Placeholder 5">
            <a:extLst>
              <a:ext uri="{FF2B5EF4-FFF2-40B4-BE49-F238E27FC236}">
                <a16:creationId xmlns:a16="http://schemas.microsoft.com/office/drawing/2014/main" id="{C300BAD4-14D0-5047-44BC-502E9A6E90C0}"/>
              </a:ext>
            </a:extLst>
          </p:cNvPr>
          <p:cNvSpPr>
            <a:spLocks noGrp="1"/>
          </p:cNvSpPr>
          <p:nvPr>
            <p:ph type="sldNum" sz="quarter" idx="12"/>
          </p:nvPr>
        </p:nvSpPr>
        <p:spPr/>
        <p:txBody>
          <a:bodyPr/>
          <a:lstStyle/>
          <a:p>
            <a:fld id="{56F622B2-DCC2-4363-AA1C-8797E3A5E5C2}" type="slidenum">
              <a:rPr lang="de-DE" noProof="0" smtClean="0"/>
              <a:t>‹Nr.›</a:t>
            </a:fld>
            <a:endParaRPr lang="de-DE" noProof="0" dirty="0"/>
          </a:p>
        </p:txBody>
      </p:sp>
      <p:pic>
        <p:nvPicPr>
          <p:cNvPr id="24" name="Graphic 23">
            <a:extLst>
              <a:ext uri="{FF2B5EF4-FFF2-40B4-BE49-F238E27FC236}">
                <a16:creationId xmlns:a16="http://schemas.microsoft.com/office/drawing/2014/main" id="{FD8F9C2E-5E35-BA39-43DD-137B5B36373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6389077"/>
            <a:ext cx="288000" cy="288000"/>
          </a:xfrm>
          <a:prstGeom prst="rect">
            <a:avLst/>
          </a:prstGeom>
        </p:spPr>
      </p:pic>
      <p:sp>
        <p:nvSpPr>
          <p:cNvPr id="4" name="Content Placeholder 2">
            <a:extLst>
              <a:ext uri="{FF2B5EF4-FFF2-40B4-BE49-F238E27FC236}">
                <a16:creationId xmlns:a16="http://schemas.microsoft.com/office/drawing/2014/main" id="{0FE2CA85-C8A9-AE51-BACA-F669C81BC3A9}"/>
              </a:ext>
            </a:extLst>
          </p:cNvPr>
          <p:cNvSpPr>
            <a:spLocks noGrp="1"/>
          </p:cNvSpPr>
          <p:nvPr>
            <p:ph idx="13" hasCustomPrompt="1"/>
          </p:nvPr>
        </p:nvSpPr>
        <p:spPr>
          <a:xfrm>
            <a:off x="6240001" y="1796400"/>
            <a:ext cx="5485274" cy="4291200"/>
          </a:xfrm>
        </p:spPr>
        <p:txBody>
          <a:bodyPr>
            <a:normAutofit/>
          </a:bodyPr>
          <a:lstStyle>
            <a:lvl1pPr>
              <a:defRPr sz="2000"/>
            </a:lvl1pPr>
            <a:lvl2pPr>
              <a:defRPr sz="2000"/>
            </a:lvl2pPr>
            <a:lvl3pPr>
              <a:defRPr sz="2000"/>
            </a:lvl3pPr>
            <a:lvl4pPr>
              <a:defRPr sz="2000"/>
            </a:lvl4pPr>
            <a:lvl5pPr>
              <a:defRPr sz="2000"/>
            </a:lvl5pPr>
          </a:lstStyle>
          <a:p>
            <a:pPr lvl="0"/>
            <a:r>
              <a:rPr lang="de-DE" noProof="0" dirty="0"/>
              <a:t>Fließtext 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222169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 vierspalti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92C2-FFB1-4708-E8B4-A83FEB8F49D9}"/>
              </a:ext>
            </a:extLst>
          </p:cNvPr>
          <p:cNvSpPr>
            <a:spLocks noGrp="1"/>
          </p:cNvSpPr>
          <p:nvPr>
            <p:ph type="title" hasCustomPrompt="1"/>
          </p:nvPr>
        </p:nvSpPr>
        <p:spPr/>
        <p:txBody>
          <a:bodyPr/>
          <a:lstStyle>
            <a:lvl1pPr>
              <a:defRPr/>
            </a:lvl1pPr>
          </a:lstStyle>
          <a:p>
            <a:r>
              <a:rPr lang="de-DE" noProof="0" dirty="0"/>
              <a:t>Überschrift</a:t>
            </a:r>
          </a:p>
        </p:txBody>
      </p:sp>
      <p:sp>
        <p:nvSpPr>
          <p:cNvPr id="3" name="Content Placeholder 2">
            <a:extLst>
              <a:ext uri="{FF2B5EF4-FFF2-40B4-BE49-F238E27FC236}">
                <a16:creationId xmlns:a16="http://schemas.microsoft.com/office/drawing/2014/main" id="{7C89D84D-EE1B-559A-763F-27CCEDAFB8A5}"/>
              </a:ext>
            </a:extLst>
          </p:cNvPr>
          <p:cNvSpPr>
            <a:spLocks noGrp="1"/>
          </p:cNvSpPr>
          <p:nvPr>
            <p:ph idx="1" hasCustomPrompt="1"/>
          </p:nvPr>
        </p:nvSpPr>
        <p:spPr>
          <a:xfrm>
            <a:off x="466727" y="1796400"/>
            <a:ext cx="2673811" cy="4291200"/>
          </a:xfrm>
        </p:spPr>
        <p:txBody>
          <a:bodyPr>
            <a:normAutofit/>
          </a:bodyPr>
          <a:lstStyle>
            <a:lvl1pPr>
              <a:defRPr sz="2000"/>
            </a:lvl1pPr>
            <a:lvl2pPr>
              <a:defRPr sz="2000"/>
            </a:lvl2pPr>
            <a:lvl3pPr>
              <a:defRPr sz="2000"/>
            </a:lvl3pPr>
            <a:lvl4pPr>
              <a:defRPr sz="2000"/>
            </a:lvl4pPr>
            <a:lvl5pPr>
              <a:defRPr sz="2000"/>
            </a:lvl5pPr>
          </a:lstStyle>
          <a:p>
            <a:pPr lvl="0"/>
            <a:r>
              <a:rPr lang="de-DE" noProof="0" dirty="0"/>
              <a:t>Fließtext 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ooter Placeholder 4">
            <a:extLst>
              <a:ext uri="{FF2B5EF4-FFF2-40B4-BE49-F238E27FC236}">
                <a16:creationId xmlns:a16="http://schemas.microsoft.com/office/drawing/2014/main" id="{A34F4AAA-16BD-3626-AEA5-8A73E4554BFA}"/>
              </a:ext>
            </a:extLst>
          </p:cNvPr>
          <p:cNvSpPr>
            <a:spLocks noGrp="1"/>
          </p:cNvSpPr>
          <p:nvPr>
            <p:ph type="ftr" sz="quarter" idx="11"/>
          </p:nvPr>
        </p:nvSpPr>
        <p:spPr/>
        <p:txBody>
          <a:bodyPr/>
          <a:lstStyle/>
          <a:p>
            <a:r>
              <a:rPr lang="de-DE"/>
              <a:t>Name des Referierenden | Einrichtung, Arial 10pt</a:t>
            </a:r>
            <a:endParaRPr lang="en-US"/>
          </a:p>
        </p:txBody>
      </p:sp>
      <p:sp>
        <p:nvSpPr>
          <p:cNvPr id="6" name="Slide Number Placeholder 5">
            <a:extLst>
              <a:ext uri="{FF2B5EF4-FFF2-40B4-BE49-F238E27FC236}">
                <a16:creationId xmlns:a16="http://schemas.microsoft.com/office/drawing/2014/main" id="{C300BAD4-14D0-5047-44BC-502E9A6E90C0}"/>
              </a:ext>
            </a:extLst>
          </p:cNvPr>
          <p:cNvSpPr>
            <a:spLocks noGrp="1"/>
          </p:cNvSpPr>
          <p:nvPr>
            <p:ph type="sldNum" sz="quarter" idx="12"/>
          </p:nvPr>
        </p:nvSpPr>
        <p:spPr/>
        <p:txBody>
          <a:bodyPr/>
          <a:lstStyle/>
          <a:p>
            <a:fld id="{56F622B2-DCC2-4363-AA1C-8797E3A5E5C2}" type="slidenum">
              <a:rPr lang="de-DE" noProof="0" smtClean="0"/>
              <a:t>‹Nr.›</a:t>
            </a:fld>
            <a:endParaRPr lang="de-DE" noProof="0" dirty="0"/>
          </a:p>
        </p:txBody>
      </p:sp>
      <p:pic>
        <p:nvPicPr>
          <p:cNvPr id="24" name="Graphic 23">
            <a:extLst>
              <a:ext uri="{FF2B5EF4-FFF2-40B4-BE49-F238E27FC236}">
                <a16:creationId xmlns:a16="http://schemas.microsoft.com/office/drawing/2014/main" id="{FD8F9C2E-5E35-BA39-43DD-137B5B36373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6389077"/>
            <a:ext cx="288000" cy="288000"/>
          </a:xfrm>
          <a:prstGeom prst="rect">
            <a:avLst/>
          </a:prstGeom>
        </p:spPr>
      </p:pic>
      <p:sp>
        <p:nvSpPr>
          <p:cNvPr id="13" name="Content Placeholder 2">
            <a:extLst>
              <a:ext uri="{FF2B5EF4-FFF2-40B4-BE49-F238E27FC236}">
                <a16:creationId xmlns:a16="http://schemas.microsoft.com/office/drawing/2014/main" id="{A8142009-8219-8BC1-AE3A-F9995A3671D1}"/>
              </a:ext>
            </a:extLst>
          </p:cNvPr>
          <p:cNvSpPr>
            <a:spLocks noGrp="1"/>
          </p:cNvSpPr>
          <p:nvPr>
            <p:ph idx="13" hasCustomPrompt="1"/>
          </p:nvPr>
        </p:nvSpPr>
        <p:spPr>
          <a:xfrm>
            <a:off x="3428538" y="1796400"/>
            <a:ext cx="2522669" cy="4291200"/>
          </a:xfrm>
        </p:spPr>
        <p:txBody>
          <a:bodyPr>
            <a:normAutofit/>
          </a:bodyPr>
          <a:lstStyle>
            <a:lvl1pPr>
              <a:defRPr sz="2000"/>
            </a:lvl1pPr>
            <a:lvl2pPr>
              <a:defRPr sz="2000"/>
            </a:lvl2pPr>
            <a:lvl3pPr>
              <a:defRPr sz="2000"/>
            </a:lvl3pPr>
            <a:lvl4pPr>
              <a:defRPr sz="2000"/>
            </a:lvl4pPr>
            <a:lvl5pPr>
              <a:defRPr sz="2000"/>
            </a:lvl5pPr>
          </a:lstStyle>
          <a:p>
            <a:pPr lvl="0"/>
            <a:r>
              <a:rPr lang="de-DE" noProof="0" dirty="0"/>
              <a:t>Fließtext 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4" name="Content Placeholder 2">
            <a:extLst>
              <a:ext uri="{FF2B5EF4-FFF2-40B4-BE49-F238E27FC236}">
                <a16:creationId xmlns:a16="http://schemas.microsoft.com/office/drawing/2014/main" id="{94DCE4CB-2A8A-E999-BC5B-0546FC61E3B5}"/>
              </a:ext>
            </a:extLst>
          </p:cNvPr>
          <p:cNvSpPr>
            <a:spLocks noGrp="1"/>
          </p:cNvSpPr>
          <p:nvPr>
            <p:ph idx="14" hasCustomPrompt="1"/>
          </p:nvPr>
        </p:nvSpPr>
        <p:spPr>
          <a:xfrm>
            <a:off x="6241190" y="1796400"/>
            <a:ext cx="2522669" cy="4291200"/>
          </a:xfrm>
        </p:spPr>
        <p:txBody>
          <a:bodyPr>
            <a:normAutofit/>
          </a:bodyPr>
          <a:lstStyle>
            <a:lvl1pPr>
              <a:defRPr sz="2000"/>
            </a:lvl1pPr>
            <a:lvl2pPr>
              <a:defRPr sz="2000"/>
            </a:lvl2pPr>
            <a:lvl3pPr>
              <a:defRPr sz="2000"/>
            </a:lvl3pPr>
            <a:lvl4pPr>
              <a:defRPr sz="2000"/>
            </a:lvl4pPr>
            <a:lvl5pPr>
              <a:defRPr sz="2000"/>
            </a:lvl5pPr>
          </a:lstStyle>
          <a:p>
            <a:pPr lvl="0"/>
            <a:r>
              <a:rPr lang="de-DE" noProof="0" dirty="0"/>
              <a:t>Fließtext 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5" name="Content Placeholder 2">
            <a:extLst>
              <a:ext uri="{FF2B5EF4-FFF2-40B4-BE49-F238E27FC236}">
                <a16:creationId xmlns:a16="http://schemas.microsoft.com/office/drawing/2014/main" id="{24D3354A-A889-874A-227B-545FF09A7836}"/>
              </a:ext>
            </a:extLst>
          </p:cNvPr>
          <p:cNvSpPr>
            <a:spLocks noGrp="1"/>
          </p:cNvSpPr>
          <p:nvPr>
            <p:ph idx="15" hasCustomPrompt="1"/>
          </p:nvPr>
        </p:nvSpPr>
        <p:spPr>
          <a:xfrm>
            <a:off x="9049264" y="1796400"/>
            <a:ext cx="2673811" cy="4291200"/>
          </a:xfrm>
        </p:spPr>
        <p:txBody>
          <a:bodyPr>
            <a:normAutofit/>
          </a:bodyPr>
          <a:lstStyle>
            <a:lvl1pPr>
              <a:defRPr sz="2000"/>
            </a:lvl1pPr>
            <a:lvl2pPr>
              <a:defRPr sz="2000"/>
            </a:lvl2pPr>
            <a:lvl3pPr>
              <a:defRPr sz="2000"/>
            </a:lvl3pPr>
            <a:lvl4pPr>
              <a:defRPr sz="2000"/>
            </a:lvl4pPr>
            <a:lvl5pPr>
              <a:defRPr sz="2000"/>
            </a:lvl5pPr>
          </a:lstStyle>
          <a:p>
            <a:pPr lvl="0"/>
            <a:r>
              <a:rPr lang="de-DE" noProof="0" dirty="0"/>
              <a:t>Fließtext 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707241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B009781-AC80-2F25-3029-6F12E58808D1}"/>
              </a:ext>
            </a:extLst>
          </p:cNvPr>
          <p:cNvSpPr/>
          <p:nvPr userDrawn="1"/>
        </p:nvSpPr>
        <p:spPr>
          <a:xfrm>
            <a:off x="0" y="1299614"/>
            <a:ext cx="12192000" cy="4790036"/>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a:p>
        </p:txBody>
      </p:sp>
      <p:sp>
        <p:nvSpPr>
          <p:cNvPr id="2" name="Title 1">
            <a:extLst>
              <a:ext uri="{FF2B5EF4-FFF2-40B4-BE49-F238E27FC236}">
                <a16:creationId xmlns:a16="http://schemas.microsoft.com/office/drawing/2014/main" id="{42C992C2-FFB1-4708-E8B4-A83FEB8F49D9}"/>
              </a:ext>
            </a:extLst>
          </p:cNvPr>
          <p:cNvSpPr>
            <a:spLocks noGrp="1"/>
          </p:cNvSpPr>
          <p:nvPr>
            <p:ph type="title" hasCustomPrompt="1"/>
          </p:nvPr>
        </p:nvSpPr>
        <p:spPr>
          <a:xfrm>
            <a:off x="466726" y="335389"/>
            <a:ext cx="11256962" cy="703885"/>
          </a:xfrm>
        </p:spPr>
        <p:txBody>
          <a:bodyPr/>
          <a:lstStyle>
            <a:lvl1pPr>
              <a:defRPr/>
            </a:lvl1pPr>
          </a:lstStyle>
          <a:p>
            <a:r>
              <a:rPr lang="de-DE" noProof="0" dirty="0"/>
              <a:t>Überschrift</a:t>
            </a:r>
          </a:p>
        </p:txBody>
      </p:sp>
      <p:sp>
        <p:nvSpPr>
          <p:cNvPr id="5" name="Footer Placeholder 4">
            <a:extLst>
              <a:ext uri="{FF2B5EF4-FFF2-40B4-BE49-F238E27FC236}">
                <a16:creationId xmlns:a16="http://schemas.microsoft.com/office/drawing/2014/main" id="{A34F4AAA-16BD-3626-AEA5-8A73E4554BFA}"/>
              </a:ext>
            </a:extLst>
          </p:cNvPr>
          <p:cNvSpPr>
            <a:spLocks noGrp="1"/>
          </p:cNvSpPr>
          <p:nvPr>
            <p:ph type="ftr" sz="quarter" idx="11"/>
          </p:nvPr>
        </p:nvSpPr>
        <p:spPr/>
        <p:txBody>
          <a:bodyPr/>
          <a:lstStyle/>
          <a:p>
            <a:r>
              <a:rPr lang="de-DE"/>
              <a:t>Name des Referierenden | Einrichtung, Arial 10pt</a:t>
            </a:r>
            <a:endParaRPr lang="en-US"/>
          </a:p>
        </p:txBody>
      </p:sp>
      <p:sp>
        <p:nvSpPr>
          <p:cNvPr id="6" name="Slide Number Placeholder 5">
            <a:extLst>
              <a:ext uri="{FF2B5EF4-FFF2-40B4-BE49-F238E27FC236}">
                <a16:creationId xmlns:a16="http://schemas.microsoft.com/office/drawing/2014/main" id="{C300BAD4-14D0-5047-44BC-502E9A6E90C0}"/>
              </a:ext>
            </a:extLst>
          </p:cNvPr>
          <p:cNvSpPr>
            <a:spLocks noGrp="1"/>
          </p:cNvSpPr>
          <p:nvPr>
            <p:ph type="sldNum" sz="quarter" idx="12"/>
          </p:nvPr>
        </p:nvSpPr>
        <p:spPr/>
        <p:txBody>
          <a:bodyPr/>
          <a:lstStyle/>
          <a:p>
            <a:fld id="{56F622B2-DCC2-4363-AA1C-8797E3A5E5C2}" type="slidenum">
              <a:rPr lang="de-DE" noProof="0" smtClean="0"/>
              <a:t>‹Nr.›</a:t>
            </a:fld>
            <a:endParaRPr lang="de-DE" noProof="0" dirty="0"/>
          </a:p>
        </p:txBody>
      </p:sp>
      <p:pic>
        <p:nvPicPr>
          <p:cNvPr id="24" name="Graphic 23">
            <a:extLst>
              <a:ext uri="{FF2B5EF4-FFF2-40B4-BE49-F238E27FC236}">
                <a16:creationId xmlns:a16="http://schemas.microsoft.com/office/drawing/2014/main" id="{FD8F9C2E-5E35-BA39-43DD-137B5B36373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6389077"/>
            <a:ext cx="288000" cy="288000"/>
          </a:xfrm>
          <a:prstGeom prst="rect">
            <a:avLst/>
          </a:prstGeom>
        </p:spPr>
      </p:pic>
      <p:sp>
        <p:nvSpPr>
          <p:cNvPr id="8" name="Textplatzhalter 7">
            <a:extLst>
              <a:ext uri="{FF2B5EF4-FFF2-40B4-BE49-F238E27FC236}">
                <a16:creationId xmlns:a16="http://schemas.microsoft.com/office/drawing/2014/main" id="{A964625C-7228-3CD7-0228-EB8F4DA6AF80}"/>
              </a:ext>
            </a:extLst>
          </p:cNvPr>
          <p:cNvSpPr>
            <a:spLocks noGrp="1"/>
          </p:cNvSpPr>
          <p:nvPr>
            <p:ph type="body" sz="quarter" idx="13"/>
          </p:nvPr>
        </p:nvSpPr>
        <p:spPr>
          <a:xfrm>
            <a:off x="466725" y="1724067"/>
            <a:ext cx="11256963" cy="4106890"/>
          </a:xfrm>
        </p:spPr>
        <p:txBody>
          <a:bodyPr numCol="4" spcCol="144000">
            <a:normAutofit/>
          </a:bodyPr>
          <a:lstStyle>
            <a:lvl1pPr defTabSz="540000">
              <a:buFontTx/>
              <a:buNone/>
              <a:defRPr sz="1200"/>
            </a:lvl1pPr>
            <a:lvl2pPr marL="0" indent="0" defTabSz="540000">
              <a:buFontTx/>
              <a:buNone/>
              <a:defRPr sz="1200"/>
            </a:lvl2pPr>
            <a:lvl3pPr marL="230400" indent="0" defTabSz="540000">
              <a:buFontTx/>
              <a:buNone/>
              <a:defRPr sz="1200"/>
            </a:lvl3pPr>
            <a:lvl4pPr marL="462600" indent="0" defTabSz="540000">
              <a:buFontTx/>
              <a:buNone/>
              <a:defRPr sz="1200"/>
            </a:lvl4pPr>
            <a:lvl5pPr marL="693000" indent="0" defTabSz="540000">
              <a:buFontTx/>
              <a:buNone/>
              <a:defRPr sz="12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10070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0A19-C31D-D17E-333F-5FFC84C55537}"/>
              </a:ext>
            </a:extLst>
          </p:cNvPr>
          <p:cNvSpPr>
            <a:spLocks noGrp="1"/>
          </p:cNvSpPr>
          <p:nvPr>
            <p:ph type="title" hasCustomPrompt="1"/>
          </p:nvPr>
        </p:nvSpPr>
        <p:spPr/>
        <p:txBody>
          <a:bodyPr/>
          <a:lstStyle>
            <a:lvl1pPr>
              <a:defRPr/>
            </a:lvl1pPr>
          </a:lstStyle>
          <a:p>
            <a:r>
              <a:rPr lang="de-DE" noProof="0" dirty="0"/>
              <a:t>Überschrift</a:t>
            </a:r>
          </a:p>
        </p:txBody>
      </p:sp>
      <p:sp>
        <p:nvSpPr>
          <p:cNvPr id="4" name="Footer Placeholder 3">
            <a:extLst>
              <a:ext uri="{FF2B5EF4-FFF2-40B4-BE49-F238E27FC236}">
                <a16:creationId xmlns:a16="http://schemas.microsoft.com/office/drawing/2014/main" id="{13D7F09D-CA65-1FAC-B1F6-091848CD1FF4}"/>
              </a:ext>
            </a:extLst>
          </p:cNvPr>
          <p:cNvSpPr>
            <a:spLocks noGrp="1"/>
          </p:cNvSpPr>
          <p:nvPr>
            <p:ph type="ftr" sz="quarter" idx="11"/>
          </p:nvPr>
        </p:nvSpPr>
        <p:spPr/>
        <p:txBody>
          <a:bodyPr/>
          <a:lstStyle/>
          <a:p>
            <a:r>
              <a:rPr lang="de-DE"/>
              <a:t>Name des Referierenden | Einrichtung, Arial 10pt</a:t>
            </a:r>
            <a:endParaRPr lang="en-US"/>
          </a:p>
        </p:txBody>
      </p:sp>
      <p:sp>
        <p:nvSpPr>
          <p:cNvPr id="5" name="Slide Number Placeholder 4">
            <a:extLst>
              <a:ext uri="{FF2B5EF4-FFF2-40B4-BE49-F238E27FC236}">
                <a16:creationId xmlns:a16="http://schemas.microsoft.com/office/drawing/2014/main" id="{33761AEE-F368-8957-E533-F548576E7B28}"/>
              </a:ext>
            </a:extLst>
          </p:cNvPr>
          <p:cNvSpPr>
            <a:spLocks noGrp="1"/>
          </p:cNvSpPr>
          <p:nvPr>
            <p:ph type="sldNum" sz="quarter" idx="12"/>
          </p:nvPr>
        </p:nvSpPr>
        <p:spPr/>
        <p:txBody>
          <a:bodyPr/>
          <a:lstStyle/>
          <a:p>
            <a:fld id="{56F622B2-DCC2-4363-AA1C-8797E3A5E5C2}" type="slidenum">
              <a:rPr lang="de-DE" noProof="0" smtClean="0"/>
              <a:t>‹Nr.›</a:t>
            </a:fld>
            <a:endParaRPr lang="de-DE" noProof="0" dirty="0"/>
          </a:p>
        </p:txBody>
      </p:sp>
      <p:pic>
        <p:nvPicPr>
          <p:cNvPr id="3" name="Graphic 23">
            <a:extLst>
              <a:ext uri="{FF2B5EF4-FFF2-40B4-BE49-F238E27FC236}">
                <a16:creationId xmlns:a16="http://schemas.microsoft.com/office/drawing/2014/main" id="{DE676504-1990-FA12-2EC7-C96AF53469F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6389077"/>
            <a:ext cx="288000" cy="288000"/>
          </a:xfrm>
          <a:prstGeom prst="rect">
            <a:avLst/>
          </a:prstGeom>
        </p:spPr>
      </p:pic>
    </p:spTree>
    <p:extLst>
      <p:ext uri="{BB962C8B-B14F-4D97-AF65-F5344CB8AC3E}">
        <p14:creationId xmlns:p14="http://schemas.microsoft.com/office/powerpoint/2010/main" val="3969085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A06372-D161-EFA2-E8ED-37A825909C4D}"/>
              </a:ext>
            </a:extLst>
          </p:cNvPr>
          <p:cNvSpPr>
            <a:spLocks noGrp="1"/>
          </p:cNvSpPr>
          <p:nvPr>
            <p:ph type="ftr" sz="quarter" idx="11"/>
          </p:nvPr>
        </p:nvSpPr>
        <p:spPr/>
        <p:txBody>
          <a:bodyPr/>
          <a:lstStyle/>
          <a:p>
            <a:r>
              <a:rPr lang="de-DE"/>
              <a:t>Name des Referierenden | Einrichtung, Arial 10pt</a:t>
            </a:r>
            <a:endParaRPr lang="en-US"/>
          </a:p>
        </p:txBody>
      </p:sp>
      <p:sp>
        <p:nvSpPr>
          <p:cNvPr id="4" name="Slide Number Placeholder 3">
            <a:extLst>
              <a:ext uri="{FF2B5EF4-FFF2-40B4-BE49-F238E27FC236}">
                <a16:creationId xmlns:a16="http://schemas.microsoft.com/office/drawing/2014/main" id="{B675224E-3006-D545-7E15-81DF2E93F6B3}"/>
              </a:ext>
            </a:extLst>
          </p:cNvPr>
          <p:cNvSpPr>
            <a:spLocks noGrp="1"/>
          </p:cNvSpPr>
          <p:nvPr>
            <p:ph type="sldNum" sz="quarter" idx="12"/>
          </p:nvPr>
        </p:nvSpPr>
        <p:spPr/>
        <p:txBody>
          <a:bodyPr/>
          <a:lstStyle/>
          <a:p>
            <a:fld id="{56F622B2-DCC2-4363-AA1C-8797E3A5E5C2}" type="slidenum">
              <a:rPr lang="de-DE" noProof="0" smtClean="0"/>
              <a:t>‹Nr.›</a:t>
            </a:fld>
            <a:endParaRPr lang="de-DE" noProof="0" dirty="0"/>
          </a:p>
        </p:txBody>
      </p:sp>
      <p:pic>
        <p:nvPicPr>
          <p:cNvPr id="2" name="Graphic 23">
            <a:extLst>
              <a:ext uri="{FF2B5EF4-FFF2-40B4-BE49-F238E27FC236}">
                <a16:creationId xmlns:a16="http://schemas.microsoft.com/office/drawing/2014/main" id="{CA34AAE7-7AA4-1685-C297-75524C24497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6389077"/>
            <a:ext cx="288000" cy="288000"/>
          </a:xfrm>
          <a:prstGeom prst="rect">
            <a:avLst/>
          </a:prstGeom>
        </p:spPr>
      </p:pic>
    </p:spTree>
    <p:extLst>
      <p:ext uri="{BB962C8B-B14F-4D97-AF65-F5344CB8AC3E}">
        <p14:creationId xmlns:p14="http://schemas.microsoft.com/office/powerpoint/2010/main" val="4251431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und Tex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F905-3C25-3CFA-E054-260957D33249}"/>
              </a:ext>
            </a:extLst>
          </p:cNvPr>
          <p:cNvSpPr>
            <a:spLocks noGrp="1"/>
          </p:cNvSpPr>
          <p:nvPr>
            <p:ph type="title" hasCustomPrompt="1"/>
          </p:nvPr>
        </p:nvSpPr>
        <p:spPr>
          <a:xfrm>
            <a:off x="466725" y="334800"/>
            <a:ext cx="10888661" cy="1075635"/>
          </a:xfrm>
        </p:spPr>
        <p:txBody>
          <a:bodyPr anchor="t" anchorCtr="0"/>
          <a:lstStyle>
            <a:lvl1pPr>
              <a:defRPr sz="4000"/>
            </a:lvl1pPr>
          </a:lstStyle>
          <a:p>
            <a:r>
              <a:rPr lang="de-DE" noProof="0" dirty="0"/>
              <a:t>Überschrift</a:t>
            </a:r>
          </a:p>
        </p:txBody>
      </p:sp>
      <p:sp>
        <p:nvSpPr>
          <p:cNvPr id="4" name="Text Placeholder 3">
            <a:extLst>
              <a:ext uri="{FF2B5EF4-FFF2-40B4-BE49-F238E27FC236}">
                <a16:creationId xmlns:a16="http://schemas.microsoft.com/office/drawing/2014/main" id="{877C1336-2991-8D7B-3424-2F8D21F7B989}"/>
              </a:ext>
            </a:extLst>
          </p:cNvPr>
          <p:cNvSpPr>
            <a:spLocks noGrp="1"/>
          </p:cNvSpPr>
          <p:nvPr>
            <p:ph type="body" sz="half" idx="2" hasCustomPrompt="1"/>
          </p:nvPr>
        </p:nvSpPr>
        <p:spPr>
          <a:xfrm>
            <a:off x="466727" y="1819622"/>
            <a:ext cx="4918074" cy="4270028"/>
          </a:xfrm>
        </p:spPr>
        <p:txBody>
          <a:bodyPr/>
          <a:lstStyle>
            <a:lvl1pPr marL="0" indent="0">
              <a:buFontTx/>
              <a:buNone/>
              <a:defRPr sz="2000"/>
            </a:lvl1pPr>
            <a:lvl2pPr marL="230400" indent="-230400">
              <a:buFont typeface="Arial" panose="020B0604020202020204" pitchFamily="34" charset="0"/>
              <a:buChar char="•"/>
              <a:defRPr sz="2000"/>
            </a:lvl2pPr>
            <a:lvl3pPr marL="460800" indent="-230400">
              <a:buFont typeface="Arial" panose="020B0604020202020204" pitchFamily="34" charset="0"/>
              <a:buChar char="•"/>
              <a:defRPr sz="2000"/>
            </a:lvl3pPr>
            <a:lvl4pPr marL="691200" indent="-230400">
              <a:buFont typeface="Arial" panose="020B0604020202020204" pitchFamily="34" charset="0"/>
              <a:buChar char="•"/>
              <a:defRPr sz="2000"/>
            </a:lvl4pPr>
            <a:lvl5pPr marL="921600" indent="-230400">
              <a:buFont typeface="Arial" panose="020B060402020202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dirty="0"/>
              <a:t>Fließtext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oter Placeholder 5">
            <a:extLst>
              <a:ext uri="{FF2B5EF4-FFF2-40B4-BE49-F238E27FC236}">
                <a16:creationId xmlns:a16="http://schemas.microsoft.com/office/drawing/2014/main" id="{25078D83-2BE1-ADF9-43B3-91BEF445BE6C}"/>
              </a:ext>
            </a:extLst>
          </p:cNvPr>
          <p:cNvSpPr>
            <a:spLocks noGrp="1"/>
          </p:cNvSpPr>
          <p:nvPr>
            <p:ph type="ftr" sz="quarter" idx="11"/>
          </p:nvPr>
        </p:nvSpPr>
        <p:spPr/>
        <p:txBody>
          <a:bodyPr/>
          <a:lstStyle/>
          <a:p>
            <a:r>
              <a:rPr lang="de-DE"/>
              <a:t>Name des Referierenden | Einrichtung, Arial 10pt</a:t>
            </a:r>
            <a:endParaRPr lang="en-US"/>
          </a:p>
        </p:txBody>
      </p:sp>
      <p:sp>
        <p:nvSpPr>
          <p:cNvPr id="7" name="Slide Number Placeholder 6">
            <a:extLst>
              <a:ext uri="{FF2B5EF4-FFF2-40B4-BE49-F238E27FC236}">
                <a16:creationId xmlns:a16="http://schemas.microsoft.com/office/drawing/2014/main" id="{EF7AAB52-172F-B4B3-A3FA-15AC8C114B58}"/>
              </a:ext>
            </a:extLst>
          </p:cNvPr>
          <p:cNvSpPr>
            <a:spLocks noGrp="1"/>
          </p:cNvSpPr>
          <p:nvPr>
            <p:ph type="sldNum" sz="quarter" idx="12"/>
          </p:nvPr>
        </p:nvSpPr>
        <p:spPr/>
        <p:txBody>
          <a:bodyPr/>
          <a:lstStyle/>
          <a:p>
            <a:fld id="{56F622B2-DCC2-4363-AA1C-8797E3A5E5C2}" type="slidenum">
              <a:rPr lang="de-DE" noProof="0" smtClean="0"/>
              <a:t>‹Nr.›</a:t>
            </a:fld>
            <a:endParaRPr lang="de-DE" noProof="0" dirty="0"/>
          </a:p>
        </p:txBody>
      </p:sp>
      <p:sp>
        <p:nvSpPr>
          <p:cNvPr id="3" name="Picture Placeholder 2">
            <a:extLst>
              <a:ext uri="{FF2B5EF4-FFF2-40B4-BE49-F238E27FC236}">
                <a16:creationId xmlns:a16="http://schemas.microsoft.com/office/drawing/2014/main" id="{9CAB529B-D8ED-2881-64B4-857114F50265}"/>
              </a:ext>
            </a:extLst>
          </p:cNvPr>
          <p:cNvSpPr>
            <a:spLocks noGrp="1"/>
          </p:cNvSpPr>
          <p:nvPr>
            <p:ph type="pic" idx="1"/>
          </p:nvPr>
        </p:nvSpPr>
        <p:spPr>
          <a:xfrm>
            <a:off x="5649843" y="1873250"/>
            <a:ext cx="5705544" cy="42164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noProof="0" dirty="0"/>
          </a:p>
        </p:txBody>
      </p:sp>
      <p:pic>
        <p:nvPicPr>
          <p:cNvPr id="5" name="Graphic 23">
            <a:extLst>
              <a:ext uri="{FF2B5EF4-FFF2-40B4-BE49-F238E27FC236}">
                <a16:creationId xmlns:a16="http://schemas.microsoft.com/office/drawing/2014/main" id="{53A88B90-E80D-2E66-A0ED-E8FAF11474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6389077"/>
            <a:ext cx="288000" cy="288000"/>
          </a:xfrm>
          <a:prstGeom prst="rect">
            <a:avLst/>
          </a:prstGeom>
        </p:spPr>
      </p:pic>
    </p:spTree>
    <p:extLst>
      <p:ext uri="{BB962C8B-B14F-4D97-AF65-F5344CB8AC3E}">
        <p14:creationId xmlns:p14="http://schemas.microsoft.com/office/powerpoint/2010/main" val="3662228766"/>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und Text O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AB529B-D8ED-2881-64B4-857114F50265}"/>
              </a:ext>
            </a:extLst>
          </p:cNvPr>
          <p:cNvSpPr>
            <a:spLocks noGrp="1"/>
          </p:cNvSpPr>
          <p:nvPr>
            <p:ph type="pic" idx="1"/>
          </p:nvPr>
        </p:nvSpPr>
        <p:spPr>
          <a:xfrm>
            <a:off x="7502524" y="0"/>
            <a:ext cx="4689475" cy="608965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noProof="0" dirty="0"/>
          </a:p>
        </p:txBody>
      </p:sp>
      <p:sp>
        <p:nvSpPr>
          <p:cNvPr id="2" name="Title 1">
            <a:extLst>
              <a:ext uri="{FF2B5EF4-FFF2-40B4-BE49-F238E27FC236}">
                <a16:creationId xmlns:a16="http://schemas.microsoft.com/office/drawing/2014/main" id="{AFE1F905-3C25-3CFA-E054-260957D33249}"/>
              </a:ext>
            </a:extLst>
          </p:cNvPr>
          <p:cNvSpPr>
            <a:spLocks noGrp="1"/>
          </p:cNvSpPr>
          <p:nvPr>
            <p:ph type="title" hasCustomPrompt="1"/>
          </p:nvPr>
        </p:nvSpPr>
        <p:spPr>
          <a:xfrm>
            <a:off x="466726" y="334800"/>
            <a:ext cx="7035799" cy="1075635"/>
          </a:xfrm>
        </p:spPr>
        <p:txBody>
          <a:bodyPr anchor="t" anchorCtr="0"/>
          <a:lstStyle>
            <a:lvl1pPr>
              <a:defRPr sz="4000"/>
            </a:lvl1pPr>
          </a:lstStyle>
          <a:p>
            <a:r>
              <a:rPr lang="de-DE" noProof="0" dirty="0"/>
              <a:t>Überschrift</a:t>
            </a:r>
          </a:p>
        </p:txBody>
      </p:sp>
      <p:sp>
        <p:nvSpPr>
          <p:cNvPr id="6" name="Footer Placeholder 5">
            <a:extLst>
              <a:ext uri="{FF2B5EF4-FFF2-40B4-BE49-F238E27FC236}">
                <a16:creationId xmlns:a16="http://schemas.microsoft.com/office/drawing/2014/main" id="{25078D83-2BE1-ADF9-43B3-91BEF445BE6C}"/>
              </a:ext>
            </a:extLst>
          </p:cNvPr>
          <p:cNvSpPr>
            <a:spLocks noGrp="1"/>
          </p:cNvSpPr>
          <p:nvPr>
            <p:ph type="ftr" sz="quarter" idx="11"/>
          </p:nvPr>
        </p:nvSpPr>
        <p:spPr/>
        <p:txBody>
          <a:bodyPr/>
          <a:lstStyle/>
          <a:p>
            <a:r>
              <a:rPr lang="de-DE"/>
              <a:t>Name des Referierenden | Einrichtung, Arial 10pt</a:t>
            </a:r>
            <a:endParaRPr lang="en-US"/>
          </a:p>
        </p:txBody>
      </p:sp>
      <p:sp>
        <p:nvSpPr>
          <p:cNvPr id="7" name="Slide Number Placeholder 6">
            <a:extLst>
              <a:ext uri="{FF2B5EF4-FFF2-40B4-BE49-F238E27FC236}">
                <a16:creationId xmlns:a16="http://schemas.microsoft.com/office/drawing/2014/main" id="{EF7AAB52-172F-B4B3-A3FA-15AC8C114B58}"/>
              </a:ext>
            </a:extLst>
          </p:cNvPr>
          <p:cNvSpPr>
            <a:spLocks noGrp="1"/>
          </p:cNvSpPr>
          <p:nvPr>
            <p:ph type="sldNum" sz="quarter" idx="12"/>
          </p:nvPr>
        </p:nvSpPr>
        <p:spPr/>
        <p:txBody>
          <a:bodyPr/>
          <a:lstStyle/>
          <a:p>
            <a:fld id="{56F622B2-DCC2-4363-AA1C-8797E3A5E5C2}" type="slidenum">
              <a:rPr lang="de-DE" noProof="0" smtClean="0"/>
              <a:t>‹Nr.›</a:t>
            </a:fld>
            <a:endParaRPr lang="de-DE" noProof="0" dirty="0"/>
          </a:p>
        </p:txBody>
      </p:sp>
      <p:pic>
        <p:nvPicPr>
          <p:cNvPr id="5" name="Graphic 23">
            <a:extLst>
              <a:ext uri="{FF2B5EF4-FFF2-40B4-BE49-F238E27FC236}">
                <a16:creationId xmlns:a16="http://schemas.microsoft.com/office/drawing/2014/main" id="{53A88B90-E80D-2E66-A0ED-E8FAF11474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6389077"/>
            <a:ext cx="288000" cy="288000"/>
          </a:xfrm>
          <a:prstGeom prst="rect">
            <a:avLst/>
          </a:prstGeom>
        </p:spPr>
      </p:pic>
      <p:sp>
        <p:nvSpPr>
          <p:cNvPr id="8" name="Text Placeholder 3">
            <a:extLst>
              <a:ext uri="{FF2B5EF4-FFF2-40B4-BE49-F238E27FC236}">
                <a16:creationId xmlns:a16="http://schemas.microsoft.com/office/drawing/2014/main" id="{9235755B-4407-A686-A945-80E4D01E4807}"/>
              </a:ext>
            </a:extLst>
          </p:cNvPr>
          <p:cNvSpPr>
            <a:spLocks noGrp="1"/>
          </p:cNvSpPr>
          <p:nvPr>
            <p:ph type="body" sz="half" idx="2" hasCustomPrompt="1"/>
          </p:nvPr>
        </p:nvSpPr>
        <p:spPr>
          <a:xfrm>
            <a:off x="466726" y="1819622"/>
            <a:ext cx="6716201" cy="4270028"/>
          </a:xfrm>
        </p:spPr>
        <p:txBody>
          <a:bodyPr/>
          <a:lstStyle>
            <a:lvl1pPr marL="0" indent="0">
              <a:buNone/>
              <a:defRPr sz="2000"/>
            </a:lvl1pPr>
            <a:lvl2pPr marL="230400" indent="-230400">
              <a:buFont typeface="Arial" panose="020B0604020202020204" pitchFamily="34" charset="0"/>
              <a:buChar char="•"/>
              <a:defRPr sz="2000"/>
            </a:lvl2pPr>
            <a:lvl3pPr marL="460800" indent="-230400">
              <a:buFont typeface="Arial" panose="020B0604020202020204" pitchFamily="34" charset="0"/>
              <a:buChar char="•"/>
              <a:defRPr sz="2000"/>
            </a:lvl3pPr>
            <a:lvl4pPr marL="691200" indent="-230400">
              <a:buFont typeface="Arial" panose="020B0604020202020204" pitchFamily="34" charset="0"/>
              <a:buChar char="•"/>
              <a:defRPr sz="2000"/>
            </a:lvl4pPr>
            <a:lvl5pPr marL="921600" indent="-230400">
              <a:buFont typeface="Arial" panose="020B060402020202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dirty="0"/>
              <a:t>Fließtext</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2689732454"/>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57F847-0F40-805F-E109-55937F16EE05}"/>
              </a:ext>
            </a:extLst>
          </p:cNvPr>
          <p:cNvSpPr/>
          <p:nvPr userDrawn="1"/>
        </p:nvSpPr>
        <p:spPr>
          <a:xfrm>
            <a:off x="0" y="1873249"/>
            <a:ext cx="12192000" cy="498475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E3CB048A-F856-8FC0-D1B1-394DDF8B7F74}"/>
              </a:ext>
            </a:extLst>
          </p:cNvPr>
          <p:cNvSpPr>
            <a:spLocks noGrp="1"/>
          </p:cNvSpPr>
          <p:nvPr>
            <p:ph type="ctrTitle" hasCustomPrompt="1"/>
          </p:nvPr>
        </p:nvSpPr>
        <p:spPr>
          <a:xfrm>
            <a:off x="466725" y="1873249"/>
            <a:ext cx="11256349" cy="2137743"/>
          </a:xfrm>
        </p:spPr>
        <p:txBody>
          <a:bodyPr anchor="b"/>
          <a:lstStyle>
            <a:lvl1pPr algn="l">
              <a:lnSpc>
                <a:spcPct val="100000"/>
              </a:lnSpc>
              <a:defRPr sz="4400" b="1">
                <a:solidFill>
                  <a:schemeClr val="bg2"/>
                </a:solidFill>
              </a:defRPr>
            </a:lvl1pPr>
          </a:lstStyle>
          <a:p>
            <a:r>
              <a:rPr lang="de-DE" noProof="0" dirty="0"/>
              <a:t>Überschrift</a:t>
            </a:r>
          </a:p>
        </p:txBody>
      </p:sp>
      <p:sp>
        <p:nvSpPr>
          <p:cNvPr id="3" name="Subtitle 2">
            <a:extLst>
              <a:ext uri="{FF2B5EF4-FFF2-40B4-BE49-F238E27FC236}">
                <a16:creationId xmlns:a16="http://schemas.microsoft.com/office/drawing/2014/main" id="{3FF8EF49-D283-1706-05B8-788EF921231B}"/>
              </a:ext>
            </a:extLst>
          </p:cNvPr>
          <p:cNvSpPr>
            <a:spLocks noGrp="1"/>
          </p:cNvSpPr>
          <p:nvPr>
            <p:ph type="subTitle" idx="1" hasCustomPrompt="1"/>
          </p:nvPr>
        </p:nvSpPr>
        <p:spPr>
          <a:xfrm>
            <a:off x="466725" y="4638260"/>
            <a:ext cx="11256963" cy="1451389"/>
          </a:xfrm>
        </p:spPr>
        <p:txBody>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Untertitel</a:t>
            </a:r>
          </a:p>
        </p:txBody>
      </p:sp>
      <p:sp>
        <p:nvSpPr>
          <p:cNvPr id="5" name="Footer Placeholder 4">
            <a:extLst>
              <a:ext uri="{FF2B5EF4-FFF2-40B4-BE49-F238E27FC236}">
                <a16:creationId xmlns:a16="http://schemas.microsoft.com/office/drawing/2014/main" id="{39445280-0B4B-ACEE-CE83-F3068856526C}"/>
              </a:ext>
            </a:extLst>
          </p:cNvPr>
          <p:cNvSpPr>
            <a:spLocks noGrp="1"/>
          </p:cNvSpPr>
          <p:nvPr>
            <p:ph type="ftr" sz="quarter" idx="11"/>
          </p:nvPr>
        </p:nvSpPr>
        <p:spPr/>
        <p:txBody>
          <a:bodyPr/>
          <a:lstStyle>
            <a:lvl1pPr>
              <a:defRPr>
                <a:solidFill>
                  <a:schemeClr val="bg1"/>
                </a:solidFill>
              </a:defRPr>
            </a:lvl1pPr>
          </a:lstStyle>
          <a:p>
            <a:r>
              <a:rPr lang="de-DE" dirty="0"/>
              <a:t>Name des Referierenden | Einrichtung, Arial 10pt</a:t>
            </a:r>
            <a:endParaRPr lang="en-US" dirty="0"/>
          </a:p>
        </p:txBody>
      </p:sp>
      <p:pic>
        <p:nvPicPr>
          <p:cNvPr id="8" name="Graphic 7">
            <a:extLst>
              <a:ext uri="{FF2B5EF4-FFF2-40B4-BE49-F238E27FC236}">
                <a16:creationId xmlns:a16="http://schemas.microsoft.com/office/drawing/2014/main" id="{1CAA8C86-ED12-4341-7307-2F3B27D4BFB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30"/>
          <a:stretch/>
        </p:blipFill>
        <p:spPr>
          <a:xfrm>
            <a:off x="-1" y="352761"/>
            <a:ext cx="4235513" cy="878456"/>
          </a:xfrm>
          <a:prstGeom prst="rect">
            <a:avLst/>
          </a:prstGeom>
        </p:spPr>
      </p:pic>
      <p:sp>
        <p:nvSpPr>
          <p:cNvPr id="7" name="Picture Placeholder 10">
            <a:extLst>
              <a:ext uri="{FF2B5EF4-FFF2-40B4-BE49-F238E27FC236}">
                <a16:creationId xmlns:a16="http://schemas.microsoft.com/office/drawing/2014/main" id="{B5025F8A-ED4E-505F-1846-37BFE1F7B580}"/>
              </a:ext>
            </a:extLst>
          </p:cNvPr>
          <p:cNvSpPr>
            <a:spLocks noGrp="1"/>
          </p:cNvSpPr>
          <p:nvPr>
            <p:ph type="pic" sz="quarter" idx="13" hasCustomPrompt="1"/>
          </p:nvPr>
        </p:nvSpPr>
        <p:spPr>
          <a:xfrm>
            <a:off x="9758953" y="468313"/>
            <a:ext cx="1964122" cy="707083"/>
          </a:xfrm>
          <a:solidFill>
            <a:schemeClr val="bg1"/>
          </a:solidFill>
        </p:spPr>
        <p:txBody>
          <a:bodyPr anchor="ctr" anchorCtr="0"/>
          <a:lstStyle>
            <a:lvl1pPr algn="ctr">
              <a:defRPr sz="1000"/>
            </a:lvl1pPr>
          </a:lstStyle>
          <a:p>
            <a:r>
              <a:rPr lang="de-DE" dirty="0"/>
              <a:t>Zweitlogo</a:t>
            </a:r>
          </a:p>
        </p:txBody>
      </p:sp>
    </p:spTree>
    <p:extLst>
      <p:ext uri="{BB962C8B-B14F-4D97-AF65-F5344CB8AC3E}">
        <p14:creationId xmlns:p14="http://schemas.microsoft.com/office/powerpoint/2010/main" val="2108202181"/>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F905-3C25-3CFA-E054-260957D33249}"/>
              </a:ext>
            </a:extLst>
          </p:cNvPr>
          <p:cNvSpPr>
            <a:spLocks noGrp="1"/>
          </p:cNvSpPr>
          <p:nvPr>
            <p:ph type="title" hasCustomPrompt="1"/>
          </p:nvPr>
        </p:nvSpPr>
        <p:spPr>
          <a:xfrm>
            <a:off x="466725" y="334800"/>
            <a:ext cx="11256349" cy="1075635"/>
          </a:xfrm>
        </p:spPr>
        <p:txBody>
          <a:bodyPr anchor="t" anchorCtr="0"/>
          <a:lstStyle>
            <a:lvl1pPr>
              <a:defRPr sz="4000"/>
            </a:lvl1pPr>
          </a:lstStyle>
          <a:p>
            <a:r>
              <a:rPr lang="de-DE" noProof="0" dirty="0"/>
              <a:t>Überschrift</a:t>
            </a:r>
          </a:p>
        </p:txBody>
      </p:sp>
      <p:sp>
        <p:nvSpPr>
          <p:cNvPr id="6" name="Footer Placeholder 5">
            <a:extLst>
              <a:ext uri="{FF2B5EF4-FFF2-40B4-BE49-F238E27FC236}">
                <a16:creationId xmlns:a16="http://schemas.microsoft.com/office/drawing/2014/main" id="{25078D83-2BE1-ADF9-43B3-91BEF445BE6C}"/>
              </a:ext>
            </a:extLst>
          </p:cNvPr>
          <p:cNvSpPr>
            <a:spLocks noGrp="1"/>
          </p:cNvSpPr>
          <p:nvPr>
            <p:ph type="ftr" sz="quarter" idx="11"/>
          </p:nvPr>
        </p:nvSpPr>
        <p:spPr/>
        <p:txBody>
          <a:bodyPr/>
          <a:lstStyle/>
          <a:p>
            <a:r>
              <a:rPr lang="de-DE" dirty="0"/>
              <a:t>Name des Referierenden | Einrichtung, Arial 10pt</a:t>
            </a:r>
            <a:endParaRPr lang="en-US" dirty="0"/>
          </a:p>
        </p:txBody>
      </p:sp>
      <p:sp>
        <p:nvSpPr>
          <p:cNvPr id="11" name="Chart Placeholder 10">
            <a:extLst>
              <a:ext uri="{FF2B5EF4-FFF2-40B4-BE49-F238E27FC236}">
                <a16:creationId xmlns:a16="http://schemas.microsoft.com/office/drawing/2014/main" id="{80BE63C6-2C68-11A6-634F-A223CACE5DE4}"/>
              </a:ext>
            </a:extLst>
          </p:cNvPr>
          <p:cNvSpPr>
            <a:spLocks noGrp="1"/>
          </p:cNvSpPr>
          <p:nvPr>
            <p:ph type="chart" sz="quarter" idx="13"/>
          </p:nvPr>
        </p:nvSpPr>
        <p:spPr>
          <a:xfrm>
            <a:off x="466725" y="1873250"/>
            <a:ext cx="7035800" cy="4216400"/>
          </a:xfrm>
        </p:spPr>
        <p:txBody>
          <a:bodyPr/>
          <a:lstStyle>
            <a:lvl1pPr>
              <a:defRPr/>
            </a:lvl1pPr>
          </a:lstStyle>
          <a:p>
            <a:pPr lvl="0"/>
            <a:r>
              <a:rPr lang="de-DE" noProof="0" dirty="0"/>
              <a:t>Diagramm</a:t>
            </a:r>
          </a:p>
        </p:txBody>
      </p:sp>
      <p:pic>
        <p:nvPicPr>
          <p:cNvPr id="3" name="Graphic 23">
            <a:extLst>
              <a:ext uri="{FF2B5EF4-FFF2-40B4-BE49-F238E27FC236}">
                <a16:creationId xmlns:a16="http://schemas.microsoft.com/office/drawing/2014/main" id="{0E3E6E4C-D915-71EB-4E50-21C71815EC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6389077"/>
            <a:ext cx="288000" cy="288000"/>
          </a:xfrm>
          <a:prstGeom prst="rect">
            <a:avLst/>
          </a:prstGeom>
        </p:spPr>
      </p:pic>
      <p:sp>
        <p:nvSpPr>
          <p:cNvPr id="4" name="Text Placeholder 3">
            <a:extLst>
              <a:ext uri="{FF2B5EF4-FFF2-40B4-BE49-F238E27FC236}">
                <a16:creationId xmlns:a16="http://schemas.microsoft.com/office/drawing/2014/main" id="{877C1336-2991-8D7B-3424-2F8D21F7B989}"/>
              </a:ext>
            </a:extLst>
          </p:cNvPr>
          <p:cNvSpPr>
            <a:spLocks noGrp="1"/>
          </p:cNvSpPr>
          <p:nvPr>
            <p:ph type="body" sz="half" idx="2" hasCustomPrompt="1"/>
          </p:nvPr>
        </p:nvSpPr>
        <p:spPr>
          <a:xfrm>
            <a:off x="9378122" y="1824383"/>
            <a:ext cx="2345565" cy="426526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dirty="0"/>
              <a:t>Fließtext</a:t>
            </a:r>
          </a:p>
        </p:txBody>
      </p:sp>
      <p:sp>
        <p:nvSpPr>
          <p:cNvPr id="7" name="Slide Number Placeholder 6">
            <a:extLst>
              <a:ext uri="{FF2B5EF4-FFF2-40B4-BE49-F238E27FC236}">
                <a16:creationId xmlns:a16="http://schemas.microsoft.com/office/drawing/2014/main" id="{EF7AAB52-172F-B4B3-A3FA-15AC8C114B58}"/>
              </a:ext>
            </a:extLst>
          </p:cNvPr>
          <p:cNvSpPr>
            <a:spLocks noGrp="1"/>
          </p:cNvSpPr>
          <p:nvPr>
            <p:ph type="sldNum" sz="quarter" idx="12"/>
          </p:nvPr>
        </p:nvSpPr>
        <p:spPr/>
        <p:txBody>
          <a:bodyPr/>
          <a:lstStyle/>
          <a:p>
            <a:fld id="{56F622B2-DCC2-4363-AA1C-8797E3A5E5C2}" type="slidenum">
              <a:rPr lang="de-DE" noProof="0" smtClean="0"/>
              <a:t>‹Nr.›</a:t>
            </a:fld>
            <a:endParaRPr lang="de-DE" noProof="0" dirty="0"/>
          </a:p>
        </p:txBody>
      </p:sp>
    </p:spTree>
    <p:extLst>
      <p:ext uri="{BB962C8B-B14F-4D97-AF65-F5344CB8AC3E}">
        <p14:creationId xmlns:p14="http://schemas.microsoft.com/office/powerpoint/2010/main" val="207752342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ption 3">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9368830-63A9-52FE-7F28-A47ED42DB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73250"/>
            <a:ext cx="12192000" cy="4984750"/>
          </a:xfrm>
          <a:prstGeom prst="rect">
            <a:avLst/>
          </a:prstGeom>
        </p:spPr>
      </p:pic>
      <p:sp>
        <p:nvSpPr>
          <p:cNvPr id="4" name="Textfeld 3">
            <a:extLst>
              <a:ext uri="{FF2B5EF4-FFF2-40B4-BE49-F238E27FC236}">
                <a16:creationId xmlns:a16="http://schemas.microsoft.com/office/drawing/2014/main" id="{459B13E2-E807-8002-428D-29A29C515990}"/>
              </a:ext>
            </a:extLst>
          </p:cNvPr>
          <p:cNvSpPr txBox="1"/>
          <p:nvPr userDrawn="1"/>
        </p:nvSpPr>
        <p:spPr>
          <a:xfrm rot="16200000">
            <a:off x="10981533" y="5322091"/>
            <a:ext cx="1406524" cy="128590"/>
          </a:xfrm>
          <a:prstGeom prst="rect">
            <a:avLst/>
          </a:prstGeom>
          <a:noFill/>
        </p:spPr>
        <p:txBody>
          <a:bodyPr wrap="square" lIns="0" tIns="0" rIns="0" bIns="0" rtlCol="0" anchor="b" anchorCtr="0">
            <a:noAutofit/>
          </a:bodyPr>
          <a:lstStyle/>
          <a:p>
            <a:r>
              <a:rPr lang="de-DE" sz="800" dirty="0">
                <a:solidFill>
                  <a:schemeClr val="bg1"/>
                </a:solidFill>
              </a:rPr>
              <a:t>© Bernd Wannenmacher</a:t>
            </a:r>
          </a:p>
        </p:txBody>
      </p:sp>
      <p:sp>
        <p:nvSpPr>
          <p:cNvPr id="29" name="Rectangle 28">
            <a:extLst>
              <a:ext uri="{FF2B5EF4-FFF2-40B4-BE49-F238E27FC236}">
                <a16:creationId xmlns:a16="http://schemas.microsoft.com/office/drawing/2014/main" id="{0C6C35A9-D326-D3E4-268D-71AE74532770}"/>
              </a:ext>
            </a:extLst>
          </p:cNvPr>
          <p:cNvSpPr>
            <a:spLocks/>
          </p:cNvSpPr>
          <p:nvPr userDrawn="1"/>
        </p:nvSpPr>
        <p:spPr>
          <a:xfrm>
            <a:off x="0" y="1873248"/>
            <a:ext cx="12191999" cy="4984748"/>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E3CB048A-F856-8FC0-D1B1-394DDF8B7F74}"/>
              </a:ext>
            </a:extLst>
          </p:cNvPr>
          <p:cNvSpPr>
            <a:spLocks noGrp="1"/>
          </p:cNvSpPr>
          <p:nvPr>
            <p:ph type="ctrTitle" hasCustomPrompt="1"/>
          </p:nvPr>
        </p:nvSpPr>
        <p:spPr>
          <a:xfrm>
            <a:off x="466725" y="1873249"/>
            <a:ext cx="11256349" cy="2137743"/>
          </a:xfrm>
        </p:spPr>
        <p:txBody>
          <a:bodyPr anchor="b"/>
          <a:lstStyle>
            <a:lvl1pPr algn="l">
              <a:lnSpc>
                <a:spcPct val="100000"/>
              </a:lnSpc>
              <a:defRPr sz="4400" b="1">
                <a:solidFill>
                  <a:schemeClr val="bg1"/>
                </a:solidFill>
              </a:defRPr>
            </a:lvl1pPr>
          </a:lstStyle>
          <a:p>
            <a:r>
              <a:rPr lang="de-DE" noProof="0" dirty="0"/>
              <a:t>Überschrift</a:t>
            </a:r>
          </a:p>
        </p:txBody>
      </p:sp>
      <p:sp>
        <p:nvSpPr>
          <p:cNvPr id="3" name="Subtitle 2">
            <a:extLst>
              <a:ext uri="{FF2B5EF4-FFF2-40B4-BE49-F238E27FC236}">
                <a16:creationId xmlns:a16="http://schemas.microsoft.com/office/drawing/2014/main" id="{3FF8EF49-D283-1706-05B8-788EF921231B}"/>
              </a:ext>
            </a:extLst>
          </p:cNvPr>
          <p:cNvSpPr>
            <a:spLocks noGrp="1"/>
          </p:cNvSpPr>
          <p:nvPr>
            <p:ph type="subTitle" idx="1" hasCustomPrompt="1"/>
          </p:nvPr>
        </p:nvSpPr>
        <p:spPr>
          <a:xfrm>
            <a:off x="466725" y="4638260"/>
            <a:ext cx="11256963" cy="1451389"/>
          </a:xfrm>
        </p:spPr>
        <p:txBody>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Untertitel</a:t>
            </a:r>
          </a:p>
        </p:txBody>
      </p:sp>
      <p:sp>
        <p:nvSpPr>
          <p:cNvPr id="5" name="Footer Placeholder 4">
            <a:extLst>
              <a:ext uri="{FF2B5EF4-FFF2-40B4-BE49-F238E27FC236}">
                <a16:creationId xmlns:a16="http://schemas.microsoft.com/office/drawing/2014/main" id="{39445280-0B4B-ACEE-CE83-F3068856526C}"/>
              </a:ext>
            </a:extLst>
          </p:cNvPr>
          <p:cNvSpPr>
            <a:spLocks noGrp="1"/>
          </p:cNvSpPr>
          <p:nvPr>
            <p:ph type="ftr" sz="quarter" idx="11"/>
          </p:nvPr>
        </p:nvSpPr>
        <p:spPr/>
        <p:txBody>
          <a:bodyPr/>
          <a:lstStyle>
            <a:lvl1pPr>
              <a:defRPr>
                <a:solidFill>
                  <a:schemeClr val="bg1"/>
                </a:solidFill>
              </a:defRPr>
            </a:lvl1pPr>
          </a:lstStyle>
          <a:p>
            <a:r>
              <a:rPr lang="de-DE" dirty="0"/>
              <a:t>Name des Referierenden | Einrichtung, Arial 10pt</a:t>
            </a:r>
            <a:endParaRPr lang="en-US" dirty="0"/>
          </a:p>
        </p:txBody>
      </p:sp>
      <p:pic>
        <p:nvPicPr>
          <p:cNvPr id="8" name="Graphic 7">
            <a:extLst>
              <a:ext uri="{FF2B5EF4-FFF2-40B4-BE49-F238E27FC236}">
                <a16:creationId xmlns:a16="http://schemas.microsoft.com/office/drawing/2014/main" id="{1CAA8C86-ED12-4341-7307-2F3B27D4BFB1}"/>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229" r="1"/>
          <a:stretch/>
        </p:blipFill>
        <p:spPr>
          <a:xfrm>
            <a:off x="1" y="348344"/>
            <a:ext cx="4235512" cy="878456"/>
          </a:xfrm>
          <a:prstGeom prst="rect">
            <a:avLst/>
          </a:prstGeom>
        </p:spPr>
      </p:pic>
      <p:sp>
        <p:nvSpPr>
          <p:cNvPr id="7" name="Picture Placeholder 10">
            <a:extLst>
              <a:ext uri="{FF2B5EF4-FFF2-40B4-BE49-F238E27FC236}">
                <a16:creationId xmlns:a16="http://schemas.microsoft.com/office/drawing/2014/main" id="{D59491A0-9F54-F9C8-CB1A-E7E4E6E7EDB7}"/>
              </a:ext>
            </a:extLst>
          </p:cNvPr>
          <p:cNvSpPr>
            <a:spLocks noGrp="1"/>
          </p:cNvSpPr>
          <p:nvPr>
            <p:ph type="pic" sz="quarter" idx="13" hasCustomPrompt="1"/>
          </p:nvPr>
        </p:nvSpPr>
        <p:spPr>
          <a:xfrm>
            <a:off x="9758953" y="468313"/>
            <a:ext cx="1964122" cy="707083"/>
          </a:xfrm>
          <a:solidFill>
            <a:schemeClr val="bg1"/>
          </a:solidFill>
        </p:spPr>
        <p:txBody>
          <a:bodyPr anchor="ctr" anchorCtr="0"/>
          <a:lstStyle>
            <a:lvl1pPr algn="ctr">
              <a:defRPr sz="1000"/>
            </a:lvl1pPr>
          </a:lstStyle>
          <a:p>
            <a:r>
              <a:rPr lang="de-DE" dirty="0"/>
              <a:t>Zweitlogo</a:t>
            </a:r>
          </a:p>
        </p:txBody>
      </p:sp>
    </p:spTree>
    <p:extLst>
      <p:ext uri="{BB962C8B-B14F-4D97-AF65-F5344CB8AC3E}">
        <p14:creationId xmlns:p14="http://schemas.microsoft.com/office/powerpoint/2010/main" val="160595902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ption 4">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9368830-63A9-52FE-7F28-A47ED42DB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73250"/>
            <a:ext cx="12192000" cy="4984750"/>
          </a:xfrm>
          <a:prstGeom prst="rect">
            <a:avLst/>
          </a:prstGeom>
        </p:spPr>
      </p:pic>
      <p:sp>
        <p:nvSpPr>
          <p:cNvPr id="4" name="Textfeld 3">
            <a:extLst>
              <a:ext uri="{FF2B5EF4-FFF2-40B4-BE49-F238E27FC236}">
                <a16:creationId xmlns:a16="http://schemas.microsoft.com/office/drawing/2014/main" id="{228B5E9D-132E-EA0A-A3EC-0E0FAAD894E1}"/>
              </a:ext>
            </a:extLst>
          </p:cNvPr>
          <p:cNvSpPr txBox="1"/>
          <p:nvPr userDrawn="1"/>
        </p:nvSpPr>
        <p:spPr>
          <a:xfrm rot="16200000">
            <a:off x="10981533" y="5322091"/>
            <a:ext cx="1406524" cy="128590"/>
          </a:xfrm>
          <a:prstGeom prst="rect">
            <a:avLst/>
          </a:prstGeom>
          <a:noFill/>
        </p:spPr>
        <p:txBody>
          <a:bodyPr wrap="square" lIns="0" tIns="0" rIns="0" bIns="0" rtlCol="0" anchor="b" anchorCtr="0">
            <a:noAutofit/>
          </a:bodyPr>
          <a:lstStyle/>
          <a:p>
            <a:r>
              <a:rPr lang="de-DE" sz="800" dirty="0">
                <a:solidFill>
                  <a:schemeClr val="bg1"/>
                </a:solidFill>
              </a:rPr>
              <a:t>© Bernd Wannenmacher</a:t>
            </a:r>
          </a:p>
        </p:txBody>
      </p:sp>
      <p:sp>
        <p:nvSpPr>
          <p:cNvPr id="29" name="Rectangle 28">
            <a:extLst>
              <a:ext uri="{FF2B5EF4-FFF2-40B4-BE49-F238E27FC236}">
                <a16:creationId xmlns:a16="http://schemas.microsoft.com/office/drawing/2014/main" id="{0C6C35A9-D326-D3E4-268D-71AE74532770}"/>
              </a:ext>
            </a:extLst>
          </p:cNvPr>
          <p:cNvSpPr>
            <a:spLocks/>
          </p:cNvSpPr>
          <p:nvPr userDrawn="1"/>
        </p:nvSpPr>
        <p:spPr>
          <a:xfrm>
            <a:off x="0" y="1873252"/>
            <a:ext cx="12192000" cy="4984748"/>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E3CB048A-F856-8FC0-D1B1-394DDF8B7F74}"/>
              </a:ext>
            </a:extLst>
          </p:cNvPr>
          <p:cNvSpPr>
            <a:spLocks noGrp="1"/>
          </p:cNvSpPr>
          <p:nvPr>
            <p:ph type="ctrTitle" hasCustomPrompt="1"/>
          </p:nvPr>
        </p:nvSpPr>
        <p:spPr>
          <a:xfrm>
            <a:off x="466725" y="1873249"/>
            <a:ext cx="11256349" cy="2137743"/>
          </a:xfrm>
        </p:spPr>
        <p:txBody>
          <a:bodyPr anchor="b"/>
          <a:lstStyle>
            <a:lvl1pPr algn="l">
              <a:lnSpc>
                <a:spcPct val="100000"/>
              </a:lnSpc>
              <a:defRPr sz="4400" b="1">
                <a:solidFill>
                  <a:schemeClr val="bg1"/>
                </a:solidFill>
              </a:defRPr>
            </a:lvl1pPr>
          </a:lstStyle>
          <a:p>
            <a:r>
              <a:rPr lang="de-DE" noProof="0" dirty="0"/>
              <a:t>Überschrift</a:t>
            </a:r>
          </a:p>
        </p:txBody>
      </p:sp>
      <p:sp>
        <p:nvSpPr>
          <p:cNvPr id="3" name="Subtitle 2">
            <a:extLst>
              <a:ext uri="{FF2B5EF4-FFF2-40B4-BE49-F238E27FC236}">
                <a16:creationId xmlns:a16="http://schemas.microsoft.com/office/drawing/2014/main" id="{3FF8EF49-D283-1706-05B8-788EF921231B}"/>
              </a:ext>
            </a:extLst>
          </p:cNvPr>
          <p:cNvSpPr>
            <a:spLocks noGrp="1"/>
          </p:cNvSpPr>
          <p:nvPr>
            <p:ph type="subTitle" idx="1" hasCustomPrompt="1"/>
          </p:nvPr>
        </p:nvSpPr>
        <p:spPr>
          <a:xfrm>
            <a:off x="466725" y="4638260"/>
            <a:ext cx="11256963" cy="1451389"/>
          </a:xfrm>
        </p:spPr>
        <p:txBody>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Untertitel</a:t>
            </a:r>
          </a:p>
        </p:txBody>
      </p:sp>
      <p:sp>
        <p:nvSpPr>
          <p:cNvPr id="5" name="Footer Placeholder 4">
            <a:extLst>
              <a:ext uri="{FF2B5EF4-FFF2-40B4-BE49-F238E27FC236}">
                <a16:creationId xmlns:a16="http://schemas.microsoft.com/office/drawing/2014/main" id="{39445280-0B4B-ACEE-CE83-F3068856526C}"/>
              </a:ext>
            </a:extLst>
          </p:cNvPr>
          <p:cNvSpPr>
            <a:spLocks noGrp="1"/>
          </p:cNvSpPr>
          <p:nvPr>
            <p:ph type="ftr" sz="quarter" idx="11"/>
          </p:nvPr>
        </p:nvSpPr>
        <p:spPr/>
        <p:txBody>
          <a:bodyPr/>
          <a:lstStyle>
            <a:lvl1pPr>
              <a:defRPr>
                <a:solidFill>
                  <a:schemeClr val="bg1"/>
                </a:solidFill>
              </a:defRPr>
            </a:lvl1pPr>
          </a:lstStyle>
          <a:p>
            <a:r>
              <a:rPr lang="de-DE" dirty="0"/>
              <a:t>Name des Referierenden | Einrichtung, Arial 10pt</a:t>
            </a:r>
            <a:endParaRPr lang="en-US" dirty="0"/>
          </a:p>
        </p:txBody>
      </p:sp>
      <p:pic>
        <p:nvPicPr>
          <p:cNvPr id="8" name="Graphic 7">
            <a:extLst>
              <a:ext uri="{FF2B5EF4-FFF2-40B4-BE49-F238E27FC236}">
                <a16:creationId xmlns:a16="http://schemas.microsoft.com/office/drawing/2014/main" id="{1CAA8C86-ED12-4341-7307-2F3B27D4BFB1}"/>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230"/>
          <a:stretch/>
        </p:blipFill>
        <p:spPr>
          <a:xfrm>
            <a:off x="-1" y="348344"/>
            <a:ext cx="4235513" cy="878455"/>
          </a:xfrm>
          <a:prstGeom prst="rect">
            <a:avLst/>
          </a:prstGeom>
        </p:spPr>
      </p:pic>
      <p:sp>
        <p:nvSpPr>
          <p:cNvPr id="7" name="Picture Placeholder 10">
            <a:extLst>
              <a:ext uri="{FF2B5EF4-FFF2-40B4-BE49-F238E27FC236}">
                <a16:creationId xmlns:a16="http://schemas.microsoft.com/office/drawing/2014/main" id="{9CB702A7-213D-F666-5AF1-8E68C6824649}"/>
              </a:ext>
            </a:extLst>
          </p:cNvPr>
          <p:cNvSpPr>
            <a:spLocks noGrp="1"/>
          </p:cNvSpPr>
          <p:nvPr>
            <p:ph type="pic" sz="quarter" idx="13" hasCustomPrompt="1"/>
          </p:nvPr>
        </p:nvSpPr>
        <p:spPr>
          <a:xfrm>
            <a:off x="9758953" y="468313"/>
            <a:ext cx="1964122" cy="707083"/>
          </a:xfrm>
          <a:solidFill>
            <a:schemeClr val="bg1"/>
          </a:solidFill>
        </p:spPr>
        <p:txBody>
          <a:bodyPr anchor="ctr" anchorCtr="0"/>
          <a:lstStyle>
            <a:lvl1pPr algn="ctr">
              <a:defRPr sz="1000"/>
            </a:lvl1pPr>
          </a:lstStyle>
          <a:p>
            <a:r>
              <a:rPr lang="de-DE" dirty="0"/>
              <a:t>Zweitlogo</a:t>
            </a:r>
          </a:p>
        </p:txBody>
      </p:sp>
    </p:spTree>
    <p:extLst>
      <p:ext uri="{BB962C8B-B14F-4D97-AF65-F5344CB8AC3E}">
        <p14:creationId xmlns:p14="http://schemas.microsoft.com/office/powerpoint/2010/main" val="172806489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ption 5">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9368830-63A9-52FE-7F28-A47ED42DB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873250"/>
            <a:ext cx="12192000" cy="4984750"/>
          </a:xfrm>
          <a:prstGeom prst="rect">
            <a:avLst/>
          </a:prstGeom>
        </p:spPr>
      </p:pic>
      <p:sp>
        <p:nvSpPr>
          <p:cNvPr id="9" name="Textfeld 8">
            <a:extLst>
              <a:ext uri="{FF2B5EF4-FFF2-40B4-BE49-F238E27FC236}">
                <a16:creationId xmlns:a16="http://schemas.microsoft.com/office/drawing/2014/main" id="{40993C30-67B9-75F4-1A06-1568B796DA9A}"/>
              </a:ext>
            </a:extLst>
          </p:cNvPr>
          <p:cNvSpPr txBox="1"/>
          <p:nvPr userDrawn="1"/>
        </p:nvSpPr>
        <p:spPr>
          <a:xfrm rot="16200000">
            <a:off x="10981533" y="5322091"/>
            <a:ext cx="1406524" cy="128590"/>
          </a:xfrm>
          <a:prstGeom prst="rect">
            <a:avLst/>
          </a:prstGeom>
          <a:noFill/>
        </p:spPr>
        <p:txBody>
          <a:bodyPr wrap="square" lIns="0" tIns="0" rIns="0" bIns="0" rtlCol="0" anchor="b" anchorCtr="0">
            <a:noAutofit/>
          </a:bodyPr>
          <a:lstStyle/>
          <a:p>
            <a:r>
              <a:rPr lang="de-DE" sz="800" dirty="0">
                <a:solidFill>
                  <a:schemeClr val="bg1"/>
                </a:solidFill>
              </a:rPr>
              <a:t>© David </a:t>
            </a:r>
            <a:r>
              <a:rPr lang="de-DE" sz="800" dirty="0" err="1">
                <a:solidFill>
                  <a:schemeClr val="bg1"/>
                </a:solidFill>
              </a:rPr>
              <a:t>Ausserhofer</a:t>
            </a:r>
            <a:endParaRPr lang="de-DE" sz="800" dirty="0">
              <a:solidFill>
                <a:schemeClr val="bg1"/>
              </a:solidFill>
            </a:endParaRPr>
          </a:p>
        </p:txBody>
      </p:sp>
      <p:sp>
        <p:nvSpPr>
          <p:cNvPr id="29" name="Rectangle 28">
            <a:extLst>
              <a:ext uri="{FF2B5EF4-FFF2-40B4-BE49-F238E27FC236}">
                <a16:creationId xmlns:a16="http://schemas.microsoft.com/office/drawing/2014/main" id="{0C6C35A9-D326-D3E4-268D-71AE74532770}"/>
              </a:ext>
            </a:extLst>
          </p:cNvPr>
          <p:cNvSpPr>
            <a:spLocks/>
          </p:cNvSpPr>
          <p:nvPr userDrawn="1"/>
        </p:nvSpPr>
        <p:spPr>
          <a:xfrm>
            <a:off x="0" y="1873248"/>
            <a:ext cx="12192000" cy="4984748"/>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E3CB048A-F856-8FC0-D1B1-394DDF8B7F74}"/>
              </a:ext>
            </a:extLst>
          </p:cNvPr>
          <p:cNvSpPr>
            <a:spLocks noGrp="1"/>
          </p:cNvSpPr>
          <p:nvPr>
            <p:ph type="ctrTitle" hasCustomPrompt="1"/>
          </p:nvPr>
        </p:nvSpPr>
        <p:spPr>
          <a:xfrm>
            <a:off x="466725" y="1873249"/>
            <a:ext cx="11256349" cy="2137743"/>
          </a:xfrm>
        </p:spPr>
        <p:txBody>
          <a:bodyPr anchor="b"/>
          <a:lstStyle>
            <a:lvl1pPr algn="l">
              <a:lnSpc>
                <a:spcPct val="100000"/>
              </a:lnSpc>
              <a:defRPr sz="4400" b="1">
                <a:solidFill>
                  <a:schemeClr val="bg1"/>
                </a:solidFill>
              </a:defRPr>
            </a:lvl1pPr>
          </a:lstStyle>
          <a:p>
            <a:r>
              <a:rPr lang="de-DE" noProof="0" dirty="0"/>
              <a:t>Überschrift</a:t>
            </a:r>
          </a:p>
        </p:txBody>
      </p:sp>
      <p:sp>
        <p:nvSpPr>
          <p:cNvPr id="3" name="Subtitle 2">
            <a:extLst>
              <a:ext uri="{FF2B5EF4-FFF2-40B4-BE49-F238E27FC236}">
                <a16:creationId xmlns:a16="http://schemas.microsoft.com/office/drawing/2014/main" id="{3FF8EF49-D283-1706-05B8-788EF921231B}"/>
              </a:ext>
            </a:extLst>
          </p:cNvPr>
          <p:cNvSpPr>
            <a:spLocks noGrp="1"/>
          </p:cNvSpPr>
          <p:nvPr>
            <p:ph type="subTitle" idx="1" hasCustomPrompt="1"/>
          </p:nvPr>
        </p:nvSpPr>
        <p:spPr>
          <a:xfrm>
            <a:off x="466725" y="4638260"/>
            <a:ext cx="11256963" cy="1451389"/>
          </a:xfrm>
        </p:spPr>
        <p:txBody>
          <a:bodyPr/>
          <a:lstStyle>
            <a:lvl1pPr marL="0" indent="0" algn="l">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Untertitel</a:t>
            </a:r>
          </a:p>
        </p:txBody>
      </p:sp>
      <p:sp>
        <p:nvSpPr>
          <p:cNvPr id="5" name="Footer Placeholder 4">
            <a:extLst>
              <a:ext uri="{FF2B5EF4-FFF2-40B4-BE49-F238E27FC236}">
                <a16:creationId xmlns:a16="http://schemas.microsoft.com/office/drawing/2014/main" id="{39445280-0B4B-ACEE-CE83-F3068856526C}"/>
              </a:ext>
            </a:extLst>
          </p:cNvPr>
          <p:cNvSpPr>
            <a:spLocks noGrp="1"/>
          </p:cNvSpPr>
          <p:nvPr>
            <p:ph type="ftr" sz="quarter" idx="11"/>
          </p:nvPr>
        </p:nvSpPr>
        <p:spPr/>
        <p:txBody>
          <a:bodyPr/>
          <a:lstStyle>
            <a:lvl1pPr>
              <a:defRPr>
                <a:solidFill>
                  <a:schemeClr val="bg1"/>
                </a:solidFill>
              </a:defRPr>
            </a:lvl1pPr>
          </a:lstStyle>
          <a:p>
            <a:r>
              <a:rPr lang="de-DE" dirty="0"/>
              <a:t>Name des Referierenden | Einrichtung, Arial 10pt</a:t>
            </a:r>
            <a:endParaRPr lang="en-US" dirty="0"/>
          </a:p>
        </p:txBody>
      </p:sp>
      <p:pic>
        <p:nvPicPr>
          <p:cNvPr id="8" name="Graphic 7">
            <a:extLst>
              <a:ext uri="{FF2B5EF4-FFF2-40B4-BE49-F238E27FC236}">
                <a16:creationId xmlns:a16="http://schemas.microsoft.com/office/drawing/2014/main" id="{1CAA8C86-ED12-4341-7307-2F3B27D4BF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36434" y="348344"/>
            <a:ext cx="3621290" cy="878455"/>
          </a:xfrm>
          <a:prstGeom prst="rect">
            <a:avLst/>
          </a:prstGeom>
        </p:spPr>
      </p:pic>
      <p:sp>
        <p:nvSpPr>
          <p:cNvPr id="4" name="Picture Placeholder 10">
            <a:extLst>
              <a:ext uri="{FF2B5EF4-FFF2-40B4-BE49-F238E27FC236}">
                <a16:creationId xmlns:a16="http://schemas.microsoft.com/office/drawing/2014/main" id="{BE665A16-192F-888C-DD69-6A2D6F6534F9}"/>
              </a:ext>
            </a:extLst>
          </p:cNvPr>
          <p:cNvSpPr>
            <a:spLocks noGrp="1"/>
          </p:cNvSpPr>
          <p:nvPr>
            <p:ph type="pic" sz="quarter" idx="13" hasCustomPrompt="1"/>
          </p:nvPr>
        </p:nvSpPr>
        <p:spPr>
          <a:xfrm>
            <a:off x="9758953" y="468313"/>
            <a:ext cx="1964122" cy="707083"/>
          </a:xfrm>
          <a:solidFill>
            <a:schemeClr val="bg1"/>
          </a:solidFill>
        </p:spPr>
        <p:txBody>
          <a:bodyPr anchor="ctr" anchorCtr="0"/>
          <a:lstStyle>
            <a:lvl1pPr algn="ctr">
              <a:defRPr sz="1000"/>
            </a:lvl1pPr>
          </a:lstStyle>
          <a:p>
            <a:r>
              <a:rPr lang="de-DE" dirty="0"/>
              <a:t>Zweitlogo</a:t>
            </a:r>
          </a:p>
        </p:txBody>
      </p:sp>
    </p:spTree>
    <p:extLst>
      <p:ext uri="{BB962C8B-B14F-4D97-AF65-F5344CB8AC3E}">
        <p14:creationId xmlns:p14="http://schemas.microsoft.com/office/powerpoint/2010/main" val="416586812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tion 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CBB458-ABC1-FD6D-2103-D83AE6BE96B4}"/>
              </a:ext>
            </a:extLst>
          </p:cNvPr>
          <p:cNvSpPr/>
          <p:nvPr userDrawn="1"/>
        </p:nvSpPr>
        <p:spPr>
          <a:xfrm>
            <a:off x="3454400" y="1440070"/>
            <a:ext cx="7262191" cy="54179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3">
            <a:extLst>
              <a:ext uri="{FF2B5EF4-FFF2-40B4-BE49-F238E27FC236}">
                <a16:creationId xmlns:a16="http://schemas.microsoft.com/office/drawing/2014/main" id="{CE2AD4EC-48B9-56F2-00A4-34E299FAC8A5}"/>
              </a:ext>
            </a:extLst>
          </p:cNvPr>
          <p:cNvSpPr/>
          <p:nvPr userDrawn="1"/>
        </p:nvSpPr>
        <p:spPr>
          <a:xfrm>
            <a:off x="-1" y="0"/>
            <a:ext cx="3454401"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5">
            <a:extLst>
              <a:ext uri="{FF2B5EF4-FFF2-40B4-BE49-F238E27FC236}">
                <a16:creationId xmlns:a16="http://schemas.microsoft.com/office/drawing/2014/main" id="{C88C23AD-FA70-8345-F13A-A479031FCD44}"/>
              </a:ext>
            </a:extLst>
          </p:cNvPr>
          <p:cNvSpPr/>
          <p:nvPr userDrawn="1"/>
        </p:nvSpPr>
        <p:spPr>
          <a:xfrm>
            <a:off x="0" y="1873249"/>
            <a:ext cx="10313988" cy="4216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E3CB048A-F856-8FC0-D1B1-394DDF8B7F74}"/>
              </a:ext>
            </a:extLst>
          </p:cNvPr>
          <p:cNvSpPr>
            <a:spLocks noGrp="1"/>
          </p:cNvSpPr>
          <p:nvPr>
            <p:ph type="ctrTitle" hasCustomPrompt="1"/>
          </p:nvPr>
        </p:nvSpPr>
        <p:spPr>
          <a:xfrm>
            <a:off x="466726" y="2292626"/>
            <a:ext cx="9136684" cy="1718366"/>
          </a:xfrm>
        </p:spPr>
        <p:txBody>
          <a:bodyPr anchor="b"/>
          <a:lstStyle>
            <a:lvl1pPr algn="l">
              <a:lnSpc>
                <a:spcPct val="100000"/>
              </a:lnSpc>
              <a:defRPr sz="4400" b="1">
                <a:solidFill>
                  <a:schemeClr val="tx1"/>
                </a:solidFill>
              </a:defRPr>
            </a:lvl1pPr>
          </a:lstStyle>
          <a:p>
            <a:r>
              <a:rPr lang="de-DE" noProof="0" dirty="0"/>
              <a:t>Überschrift</a:t>
            </a:r>
          </a:p>
        </p:txBody>
      </p:sp>
      <p:sp>
        <p:nvSpPr>
          <p:cNvPr id="3" name="Subtitle 2">
            <a:extLst>
              <a:ext uri="{FF2B5EF4-FFF2-40B4-BE49-F238E27FC236}">
                <a16:creationId xmlns:a16="http://schemas.microsoft.com/office/drawing/2014/main" id="{3FF8EF49-D283-1706-05B8-788EF921231B}"/>
              </a:ext>
            </a:extLst>
          </p:cNvPr>
          <p:cNvSpPr>
            <a:spLocks noGrp="1"/>
          </p:cNvSpPr>
          <p:nvPr>
            <p:ph type="subTitle" idx="1" hasCustomPrompt="1"/>
          </p:nvPr>
        </p:nvSpPr>
        <p:spPr>
          <a:xfrm>
            <a:off x="466725" y="4638261"/>
            <a:ext cx="9136685" cy="1020418"/>
          </a:xfrm>
        </p:spPr>
        <p:txBody>
          <a:bodyPr/>
          <a:lstStyle>
            <a:lvl1pPr marL="0" indent="0" algn="l">
              <a:spcBef>
                <a:spcPts val="0"/>
              </a:spcBef>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dirty="0"/>
              <a:t>Untertitel</a:t>
            </a:r>
          </a:p>
        </p:txBody>
      </p:sp>
      <p:sp>
        <p:nvSpPr>
          <p:cNvPr id="5" name="Footer Placeholder 4">
            <a:extLst>
              <a:ext uri="{FF2B5EF4-FFF2-40B4-BE49-F238E27FC236}">
                <a16:creationId xmlns:a16="http://schemas.microsoft.com/office/drawing/2014/main" id="{39445280-0B4B-ACEE-CE83-F3068856526C}"/>
              </a:ext>
            </a:extLst>
          </p:cNvPr>
          <p:cNvSpPr>
            <a:spLocks noGrp="1"/>
          </p:cNvSpPr>
          <p:nvPr>
            <p:ph type="ftr" sz="quarter" idx="11"/>
          </p:nvPr>
        </p:nvSpPr>
        <p:spPr/>
        <p:txBody>
          <a:bodyPr/>
          <a:lstStyle/>
          <a:p>
            <a:r>
              <a:rPr lang="de-DE"/>
              <a:t>Name des Referierenden | Einrichtung, Arial 10pt</a:t>
            </a:r>
            <a:endParaRPr lang="en-US"/>
          </a:p>
        </p:txBody>
      </p:sp>
      <p:sp>
        <p:nvSpPr>
          <p:cNvPr id="9" name="Rectangle 8">
            <a:extLst>
              <a:ext uri="{FF2B5EF4-FFF2-40B4-BE49-F238E27FC236}">
                <a16:creationId xmlns:a16="http://schemas.microsoft.com/office/drawing/2014/main" id="{F45EF8A7-1A2C-C52B-BA04-5685EB8AAEEF}"/>
              </a:ext>
            </a:extLst>
          </p:cNvPr>
          <p:cNvSpPr/>
          <p:nvPr userDrawn="1"/>
        </p:nvSpPr>
        <p:spPr>
          <a:xfrm>
            <a:off x="10716591" y="1440070"/>
            <a:ext cx="1473208" cy="32430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phic 7">
            <a:extLst>
              <a:ext uri="{FF2B5EF4-FFF2-40B4-BE49-F238E27FC236}">
                <a16:creationId xmlns:a16="http://schemas.microsoft.com/office/drawing/2014/main" id="{D6E0D4D6-B4EE-6FBA-E4C3-9FAC2811F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30"/>
          <a:stretch/>
        </p:blipFill>
        <p:spPr>
          <a:xfrm>
            <a:off x="-1" y="348344"/>
            <a:ext cx="4235513" cy="878456"/>
          </a:xfrm>
          <a:prstGeom prst="rect">
            <a:avLst/>
          </a:prstGeom>
        </p:spPr>
      </p:pic>
      <p:sp>
        <p:nvSpPr>
          <p:cNvPr id="10" name="Picture Placeholder 10">
            <a:extLst>
              <a:ext uri="{FF2B5EF4-FFF2-40B4-BE49-F238E27FC236}">
                <a16:creationId xmlns:a16="http://schemas.microsoft.com/office/drawing/2014/main" id="{5B710B4A-14A5-AD62-B943-009162F33934}"/>
              </a:ext>
            </a:extLst>
          </p:cNvPr>
          <p:cNvSpPr>
            <a:spLocks noGrp="1"/>
          </p:cNvSpPr>
          <p:nvPr>
            <p:ph type="pic" sz="quarter" idx="13" hasCustomPrompt="1"/>
          </p:nvPr>
        </p:nvSpPr>
        <p:spPr>
          <a:xfrm>
            <a:off x="9758953" y="468313"/>
            <a:ext cx="1964122" cy="707083"/>
          </a:xfrm>
          <a:solidFill>
            <a:schemeClr val="bg1"/>
          </a:solidFill>
        </p:spPr>
        <p:txBody>
          <a:bodyPr anchor="ctr" anchorCtr="0"/>
          <a:lstStyle>
            <a:lvl1pPr algn="ctr">
              <a:defRPr sz="1000"/>
            </a:lvl1pPr>
          </a:lstStyle>
          <a:p>
            <a:r>
              <a:rPr lang="de-DE" dirty="0"/>
              <a:t>Zweitlogo</a:t>
            </a:r>
          </a:p>
        </p:txBody>
      </p:sp>
    </p:spTree>
    <p:extLst>
      <p:ext uri="{BB962C8B-B14F-4D97-AF65-F5344CB8AC3E}">
        <p14:creationId xmlns:p14="http://schemas.microsoft.com/office/powerpoint/2010/main" val="3622748247"/>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ner Option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DFFF-E562-B802-280D-F82B196CC616}"/>
              </a:ext>
            </a:extLst>
          </p:cNvPr>
          <p:cNvSpPr>
            <a:spLocks noGrp="1"/>
          </p:cNvSpPr>
          <p:nvPr>
            <p:ph type="title" hasCustomPrompt="1"/>
          </p:nvPr>
        </p:nvSpPr>
        <p:spPr>
          <a:xfrm>
            <a:off x="466725" y="3278189"/>
            <a:ext cx="11256963" cy="1404936"/>
          </a:xfrm>
        </p:spPr>
        <p:txBody>
          <a:bodyPr anchor="ctr" anchorCtr="0"/>
          <a:lstStyle>
            <a:lvl1pPr>
              <a:lnSpc>
                <a:spcPct val="100000"/>
              </a:lnSpc>
              <a:defRPr sz="3600">
                <a:solidFill>
                  <a:schemeClr val="bg2"/>
                </a:solidFill>
              </a:defRPr>
            </a:lvl1pPr>
          </a:lstStyle>
          <a:p>
            <a:r>
              <a:rPr lang="de-DE" noProof="0" dirty="0"/>
              <a:t>Zwischenüberschrift</a:t>
            </a:r>
          </a:p>
        </p:txBody>
      </p:sp>
    </p:spTree>
    <p:extLst>
      <p:ext uri="{BB962C8B-B14F-4D97-AF65-F5344CB8AC3E}">
        <p14:creationId xmlns:p14="http://schemas.microsoft.com/office/powerpoint/2010/main" val="364046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nner Option 2">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FF4C5BC-6D20-FED4-8532-7AF4433366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CBDFDFFF-E562-B802-280D-F82B196CC616}"/>
              </a:ext>
            </a:extLst>
          </p:cNvPr>
          <p:cNvSpPr>
            <a:spLocks noGrp="1"/>
          </p:cNvSpPr>
          <p:nvPr>
            <p:ph type="title" hasCustomPrompt="1"/>
          </p:nvPr>
        </p:nvSpPr>
        <p:spPr>
          <a:xfrm>
            <a:off x="466726" y="3278188"/>
            <a:ext cx="9114596" cy="1404937"/>
          </a:xfrm>
        </p:spPr>
        <p:txBody>
          <a:bodyPr anchor="ctr" anchorCtr="0"/>
          <a:lstStyle>
            <a:lvl1pPr>
              <a:lnSpc>
                <a:spcPct val="100000"/>
              </a:lnSpc>
              <a:defRPr sz="3600">
                <a:solidFill>
                  <a:schemeClr val="bg2"/>
                </a:solidFill>
              </a:defRPr>
            </a:lvl1pPr>
          </a:lstStyle>
          <a:p>
            <a:r>
              <a:rPr lang="de-DE" noProof="0" dirty="0"/>
              <a:t>Zwischenüberschrift</a:t>
            </a:r>
          </a:p>
        </p:txBody>
      </p:sp>
      <p:sp>
        <p:nvSpPr>
          <p:cNvPr id="5" name="Textfeld 4">
            <a:extLst>
              <a:ext uri="{FF2B5EF4-FFF2-40B4-BE49-F238E27FC236}">
                <a16:creationId xmlns:a16="http://schemas.microsoft.com/office/drawing/2014/main" id="{7D8A8BB9-01D0-3654-AAE2-4DE1BEC4A40B}"/>
              </a:ext>
            </a:extLst>
          </p:cNvPr>
          <p:cNvSpPr txBox="1"/>
          <p:nvPr userDrawn="1"/>
        </p:nvSpPr>
        <p:spPr>
          <a:xfrm rot="16200000">
            <a:off x="10981533" y="5322091"/>
            <a:ext cx="1406524" cy="128590"/>
          </a:xfrm>
          <a:prstGeom prst="rect">
            <a:avLst/>
          </a:prstGeom>
          <a:noFill/>
        </p:spPr>
        <p:txBody>
          <a:bodyPr wrap="square" lIns="0" tIns="0" rIns="0" bIns="0" rtlCol="0" anchor="b" anchorCtr="0">
            <a:noAutofit/>
          </a:bodyPr>
          <a:lstStyle/>
          <a:p>
            <a:r>
              <a:rPr lang="de-DE" sz="800" dirty="0">
                <a:solidFill>
                  <a:schemeClr val="bg1"/>
                </a:solidFill>
              </a:rPr>
              <a:t>© Bernd Wannenmacher</a:t>
            </a:r>
          </a:p>
        </p:txBody>
      </p:sp>
    </p:spTree>
    <p:extLst>
      <p:ext uri="{BB962C8B-B14F-4D97-AF65-F5344CB8AC3E}">
        <p14:creationId xmlns:p14="http://schemas.microsoft.com/office/powerpoint/2010/main" val="159150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er Option 3">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FF4C5BC-6D20-FED4-8532-7AF443336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CBDFDFFF-E562-B802-280D-F82B196CC616}"/>
              </a:ext>
            </a:extLst>
          </p:cNvPr>
          <p:cNvSpPr>
            <a:spLocks noGrp="1"/>
          </p:cNvSpPr>
          <p:nvPr>
            <p:ph type="title" hasCustomPrompt="1"/>
          </p:nvPr>
        </p:nvSpPr>
        <p:spPr>
          <a:xfrm>
            <a:off x="466726" y="3278188"/>
            <a:ext cx="9114596" cy="1404937"/>
          </a:xfrm>
        </p:spPr>
        <p:txBody>
          <a:bodyPr anchor="ctr" anchorCtr="0"/>
          <a:lstStyle>
            <a:lvl1pPr>
              <a:lnSpc>
                <a:spcPct val="100000"/>
              </a:lnSpc>
              <a:defRPr sz="3600">
                <a:solidFill>
                  <a:schemeClr val="bg2"/>
                </a:solidFill>
              </a:defRPr>
            </a:lvl1pPr>
          </a:lstStyle>
          <a:p>
            <a:r>
              <a:rPr lang="de-DE" noProof="0" dirty="0"/>
              <a:t>Zwischenüberschrift</a:t>
            </a:r>
          </a:p>
        </p:txBody>
      </p:sp>
      <p:sp>
        <p:nvSpPr>
          <p:cNvPr id="3" name="Textfeld 2">
            <a:extLst>
              <a:ext uri="{FF2B5EF4-FFF2-40B4-BE49-F238E27FC236}">
                <a16:creationId xmlns:a16="http://schemas.microsoft.com/office/drawing/2014/main" id="{F3D48632-650C-942F-7A62-CF9B0E319205}"/>
              </a:ext>
            </a:extLst>
          </p:cNvPr>
          <p:cNvSpPr txBox="1"/>
          <p:nvPr userDrawn="1"/>
        </p:nvSpPr>
        <p:spPr>
          <a:xfrm rot="16200000">
            <a:off x="10981533" y="5322091"/>
            <a:ext cx="1406524" cy="128590"/>
          </a:xfrm>
          <a:prstGeom prst="rect">
            <a:avLst/>
          </a:prstGeom>
          <a:noFill/>
        </p:spPr>
        <p:txBody>
          <a:bodyPr wrap="square" lIns="0" tIns="0" rIns="0" bIns="0" rtlCol="0" anchor="b" anchorCtr="0">
            <a:noAutofit/>
          </a:bodyPr>
          <a:lstStyle/>
          <a:p>
            <a:r>
              <a:rPr lang="de-DE" sz="800" dirty="0">
                <a:solidFill>
                  <a:schemeClr val="bg1"/>
                </a:solidFill>
              </a:rPr>
              <a:t>© Bernd Wannenmacher</a:t>
            </a:r>
          </a:p>
        </p:txBody>
      </p:sp>
    </p:spTree>
    <p:extLst>
      <p:ext uri="{BB962C8B-B14F-4D97-AF65-F5344CB8AC3E}">
        <p14:creationId xmlns:p14="http://schemas.microsoft.com/office/powerpoint/2010/main" val="284884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37C05-0B52-73A3-9373-AAE32FCDA417}"/>
              </a:ext>
            </a:extLst>
          </p:cNvPr>
          <p:cNvSpPr>
            <a:spLocks noGrp="1"/>
          </p:cNvSpPr>
          <p:nvPr>
            <p:ph type="title"/>
          </p:nvPr>
        </p:nvSpPr>
        <p:spPr>
          <a:xfrm>
            <a:off x="466726" y="335389"/>
            <a:ext cx="11256962" cy="1404328"/>
          </a:xfrm>
          <a:prstGeom prst="rect">
            <a:avLst/>
          </a:prstGeom>
        </p:spPr>
        <p:txBody>
          <a:bodyPr vert="horz" lIns="0" tIns="0" rIns="0" bIns="0" rtlCol="0" anchor="t" anchorCtr="0">
            <a:noAutofit/>
          </a:bodyPr>
          <a:lstStyle/>
          <a:p>
            <a:r>
              <a:rPr lang="de-DE" noProof="0" dirty="0"/>
              <a:t>Überschrift</a:t>
            </a:r>
          </a:p>
        </p:txBody>
      </p:sp>
      <p:sp>
        <p:nvSpPr>
          <p:cNvPr id="3" name="Text Placeholder 2">
            <a:extLst>
              <a:ext uri="{FF2B5EF4-FFF2-40B4-BE49-F238E27FC236}">
                <a16:creationId xmlns:a16="http://schemas.microsoft.com/office/drawing/2014/main" id="{2868AD72-55F4-7462-F73C-F21DAB619BD3}"/>
              </a:ext>
            </a:extLst>
          </p:cNvPr>
          <p:cNvSpPr>
            <a:spLocks noGrp="1"/>
          </p:cNvSpPr>
          <p:nvPr>
            <p:ph type="body" idx="1"/>
          </p:nvPr>
        </p:nvSpPr>
        <p:spPr>
          <a:xfrm>
            <a:off x="466726" y="1797878"/>
            <a:ext cx="11256962" cy="4291773"/>
          </a:xfrm>
          <a:prstGeom prst="rect">
            <a:avLst/>
          </a:prstGeom>
        </p:spPr>
        <p:txBody>
          <a:bodyPr vert="horz" lIns="0" tIns="0" rIns="0" bIns="0" rtlCol="0">
            <a:normAutofit/>
          </a:bodyPr>
          <a:lstStyle/>
          <a:p>
            <a:pPr lvl="0"/>
            <a:r>
              <a:rPr lang="de-DE" noProof="0" dirty="0"/>
              <a:t>Fließtext erste Ebene</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ooter Placeholder 4">
            <a:extLst>
              <a:ext uri="{FF2B5EF4-FFF2-40B4-BE49-F238E27FC236}">
                <a16:creationId xmlns:a16="http://schemas.microsoft.com/office/drawing/2014/main" id="{9F405DDF-77CE-867B-91D2-364B6E5D93F7}"/>
              </a:ext>
            </a:extLst>
          </p:cNvPr>
          <p:cNvSpPr>
            <a:spLocks noGrp="1"/>
          </p:cNvSpPr>
          <p:nvPr>
            <p:ph type="ftr" sz="quarter" idx="3"/>
          </p:nvPr>
        </p:nvSpPr>
        <p:spPr>
          <a:xfrm>
            <a:off x="466726" y="6389688"/>
            <a:ext cx="9847262" cy="287389"/>
          </a:xfrm>
          <a:prstGeom prst="rect">
            <a:avLst/>
          </a:prstGeom>
        </p:spPr>
        <p:txBody>
          <a:bodyPr vert="horz" lIns="0" tIns="0" rIns="0" bIns="0" rtlCol="0" anchor="ctr"/>
          <a:lstStyle>
            <a:lvl1pPr algn="l">
              <a:defRPr sz="1000">
                <a:solidFill>
                  <a:schemeClr val="tx1"/>
                </a:solidFill>
              </a:defRPr>
            </a:lvl1pPr>
          </a:lstStyle>
          <a:p>
            <a:r>
              <a:rPr lang="de-DE"/>
              <a:t>Name des Referierenden | Einrichtung, Arial 10pt</a:t>
            </a:r>
            <a:endParaRPr lang="en-US" dirty="0"/>
          </a:p>
        </p:txBody>
      </p:sp>
      <p:sp>
        <p:nvSpPr>
          <p:cNvPr id="6" name="Slide Number Placeholder 5">
            <a:extLst>
              <a:ext uri="{FF2B5EF4-FFF2-40B4-BE49-F238E27FC236}">
                <a16:creationId xmlns:a16="http://schemas.microsoft.com/office/drawing/2014/main" id="{097ABE3B-E0CA-7AC3-9201-404918DF6F14}"/>
              </a:ext>
            </a:extLst>
          </p:cNvPr>
          <p:cNvSpPr>
            <a:spLocks noGrp="1"/>
          </p:cNvSpPr>
          <p:nvPr>
            <p:ph type="sldNum" sz="quarter" idx="4"/>
          </p:nvPr>
        </p:nvSpPr>
        <p:spPr>
          <a:xfrm>
            <a:off x="10316306" y="6389078"/>
            <a:ext cx="1406769" cy="287389"/>
          </a:xfrm>
          <a:prstGeom prst="rect">
            <a:avLst/>
          </a:prstGeom>
        </p:spPr>
        <p:txBody>
          <a:bodyPr vert="horz" lIns="0" tIns="0" rIns="0" bIns="0" rtlCol="0" anchor="ctr"/>
          <a:lstStyle>
            <a:lvl1pPr algn="r">
              <a:defRPr sz="1000">
                <a:solidFill>
                  <a:schemeClr val="tx1"/>
                </a:solidFill>
              </a:defRPr>
            </a:lvl1pPr>
          </a:lstStyle>
          <a:p>
            <a:fld id="{56F622B2-DCC2-4363-AA1C-8797E3A5E5C2}" type="slidenum">
              <a:rPr lang="de-DE" noProof="0" smtClean="0"/>
              <a:pPr/>
              <a:t>‹Nr.›</a:t>
            </a:fld>
            <a:endParaRPr lang="de-DE" noProof="0" dirty="0"/>
          </a:p>
        </p:txBody>
      </p:sp>
    </p:spTree>
    <p:extLst>
      <p:ext uri="{BB962C8B-B14F-4D97-AF65-F5344CB8AC3E}">
        <p14:creationId xmlns:p14="http://schemas.microsoft.com/office/powerpoint/2010/main" val="3509118251"/>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74" r:id="rId4"/>
    <p:sldLayoutId id="2147483675" r:id="rId5"/>
    <p:sldLayoutId id="2147483670" r:id="rId6"/>
    <p:sldLayoutId id="2147483651" r:id="rId7"/>
    <p:sldLayoutId id="2147483676" r:id="rId8"/>
    <p:sldLayoutId id="2147483677" r:id="rId9"/>
    <p:sldLayoutId id="2147483678" r:id="rId10"/>
    <p:sldLayoutId id="2147483672" r:id="rId11"/>
    <p:sldLayoutId id="2147483650" r:id="rId12"/>
    <p:sldLayoutId id="2147483679" r:id="rId13"/>
    <p:sldLayoutId id="2147483680" r:id="rId14"/>
    <p:sldLayoutId id="2147483681" r:id="rId15"/>
    <p:sldLayoutId id="2147483654" r:id="rId16"/>
    <p:sldLayoutId id="2147483655" r:id="rId17"/>
    <p:sldLayoutId id="2147483657" r:id="rId18"/>
    <p:sldLayoutId id="2147483682" r:id="rId19"/>
    <p:sldLayoutId id="2147483673" r:id="rId20"/>
  </p:sldLayoutIdLst>
  <p:hf hd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500"/>
        </a:spcBef>
        <a:buFontTx/>
        <a:buNone/>
        <a:defRPr sz="2000" kern="1200">
          <a:solidFill>
            <a:schemeClr val="tx1"/>
          </a:solidFill>
          <a:latin typeface="+mn-lt"/>
          <a:ea typeface="+mn-ea"/>
          <a:cs typeface="+mn-cs"/>
        </a:defRPr>
      </a:lvl1pPr>
      <a:lvl2pPr marL="230400" indent="-2304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60800" indent="-2304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91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9216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95" userDrawn="1">
          <p15:clr>
            <a:srgbClr val="F26B43"/>
          </p15:clr>
        </p15:guide>
        <p15:guide id="4" pos="294" userDrawn="1">
          <p15:clr>
            <a:srgbClr val="F26B43"/>
          </p15:clr>
        </p15:guide>
        <p15:guide id="10" pos="1182" userDrawn="1">
          <p15:clr>
            <a:srgbClr val="F26B43"/>
          </p15:clr>
        </p15:guide>
        <p15:guide id="14" pos="2069" userDrawn="1">
          <p15:clr>
            <a:srgbClr val="F26B43"/>
          </p15:clr>
        </p15:guide>
        <p15:guide id="16" pos="2953" userDrawn="1">
          <p15:clr>
            <a:srgbClr val="F26B43"/>
          </p15:clr>
        </p15:guide>
        <p15:guide id="20" pos="3839" userDrawn="1">
          <p15:clr>
            <a:srgbClr val="F26B43"/>
          </p15:clr>
        </p15:guide>
        <p15:guide id="22" pos="4726" userDrawn="1">
          <p15:clr>
            <a:srgbClr val="F26B43"/>
          </p15:clr>
        </p15:guide>
        <p15:guide id="26" pos="5611" userDrawn="1">
          <p15:clr>
            <a:srgbClr val="F26B43"/>
          </p15:clr>
        </p15:guide>
        <p15:guide id="28" pos="6497" userDrawn="1">
          <p15:clr>
            <a:srgbClr val="F26B43"/>
          </p15:clr>
        </p15:guide>
        <p15:guide id="30" pos="7385" userDrawn="1">
          <p15:clr>
            <a:srgbClr val="F26B43"/>
          </p15:clr>
        </p15:guide>
        <p15:guide id="31" orient="horz" pos="1180" userDrawn="1">
          <p15:clr>
            <a:srgbClr val="F26B43"/>
          </p15:clr>
        </p15:guide>
        <p15:guide id="33" orient="horz" pos="2065" userDrawn="1">
          <p15:clr>
            <a:srgbClr val="F26B43"/>
          </p15:clr>
        </p15:guide>
        <p15:guide id="34" orient="horz" pos="2950" userDrawn="1">
          <p15:clr>
            <a:srgbClr val="F26B43"/>
          </p15:clr>
        </p15:guide>
        <p15:guide id="36" orient="horz" pos="3836" userDrawn="1">
          <p15:clr>
            <a:srgbClr val="F26B43"/>
          </p15:clr>
        </p15:guide>
        <p15:guide id="37" orient="horz" pos="40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u-berlin.de/"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D4E0-1C1B-31B3-E0A7-950661B330CE}"/>
              </a:ext>
            </a:extLst>
          </p:cNvPr>
          <p:cNvSpPr>
            <a:spLocks noGrp="1" noRot="1" noMove="1" noResize="1" noEditPoints="1" noAdjustHandles="1" noChangeArrowheads="1" noChangeShapeType="1"/>
          </p:cNvSpPr>
          <p:nvPr>
            <p:ph type="ctrTitle"/>
          </p:nvPr>
        </p:nvSpPr>
        <p:spPr>
          <a:xfrm>
            <a:off x="466725" y="1873249"/>
            <a:ext cx="11256349" cy="2137743"/>
          </a:xfrm>
        </p:spPr>
        <p:txBody>
          <a:bodyPr/>
          <a:lstStyle/>
          <a:p>
            <a:r>
              <a:rPr lang="de-DE" dirty="0"/>
              <a:t>Titel der Präsentation, Arial fett 44pt</a:t>
            </a:r>
            <a:br>
              <a:rPr lang="de-DE" dirty="0"/>
            </a:br>
            <a:r>
              <a:rPr lang="de-DE" dirty="0"/>
              <a:t>zweite Zeile</a:t>
            </a:r>
          </a:p>
        </p:txBody>
      </p:sp>
      <p:sp>
        <p:nvSpPr>
          <p:cNvPr id="7" name="Subtitle 6">
            <a:extLst>
              <a:ext uri="{FF2B5EF4-FFF2-40B4-BE49-F238E27FC236}">
                <a16:creationId xmlns:a16="http://schemas.microsoft.com/office/drawing/2014/main" id="{3E6AEFD8-0803-538D-C0CD-7E26439A015B}"/>
              </a:ext>
            </a:extLst>
          </p:cNvPr>
          <p:cNvSpPr>
            <a:spLocks noGrp="1" noRot="1" noMove="1" noResize="1" noEditPoints="1" noAdjustHandles="1" noChangeArrowheads="1" noChangeShapeType="1"/>
          </p:cNvSpPr>
          <p:nvPr>
            <p:ph type="subTitle" idx="1"/>
          </p:nvPr>
        </p:nvSpPr>
        <p:spPr>
          <a:xfrm>
            <a:off x="466725" y="4638260"/>
            <a:ext cx="11256963" cy="1451389"/>
          </a:xfrm>
        </p:spPr>
        <p:txBody>
          <a:bodyPr/>
          <a:lstStyle/>
          <a:p>
            <a:r>
              <a:rPr lang="de-DE" dirty="0"/>
              <a:t>Untertitel bzw. Kurzbeschreibung, Arial 28pt</a:t>
            </a:r>
          </a:p>
          <a:p>
            <a:r>
              <a:rPr lang="de-DE" dirty="0"/>
              <a:t>zweite Zeile</a:t>
            </a:r>
          </a:p>
          <a:p>
            <a:endParaRPr lang="de-DE" dirty="0"/>
          </a:p>
        </p:txBody>
      </p:sp>
      <p:sp>
        <p:nvSpPr>
          <p:cNvPr id="4" name="Footer Placeholder 3">
            <a:extLst>
              <a:ext uri="{FF2B5EF4-FFF2-40B4-BE49-F238E27FC236}">
                <a16:creationId xmlns:a16="http://schemas.microsoft.com/office/drawing/2014/main" id="{597485A1-F29B-591B-29D7-DDC2F1BD13E5}"/>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Arial 10pt</a:t>
            </a:r>
          </a:p>
        </p:txBody>
      </p:sp>
      <p:pic>
        <p:nvPicPr>
          <p:cNvPr id="12" name="Bildplatzhalter 11">
            <a:extLst>
              <a:ext uri="{FF2B5EF4-FFF2-40B4-BE49-F238E27FC236}">
                <a16:creationId xmlns:a16="http://schemas.microsoft.com/office/drawing/2014/main" id="{D5E3C6C7-F043-FA7D-E69E-2B543EFC7CB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391143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C70FF0-AB40-1BEE-080D-B7EB6DABFC22}"/>
              </a:ext>
            </a:extLst>
          </p:cNvPr>
          <p:cNvSpPr>
            <a:spLocks noGrp="1" noRot="1" noMove="1" noResize="1" noEditPoints="1" noAdjustHandles="1" noChangeArrowheads="1" noChangeShapeType="1"/>
          </p:cNvSpPr>
          <p:nvPr/>
        </p:nvSpPr>
        <p:spPr>
          <a:xfrm>
            <a:off x="-2201" y="3278188"/>
            <a:ext cx="10316189" cy="1404937"/>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itle 7">
            <a:extLst>
              <a:ext uri="{FF2B5EF4-FFF2-40B4-BE49-F238E27FC236}">
                <a16:creationId xmlns:a16="http://schemas.microsoft.com/office/drawing/2014/main" id="{C8E0BE69-1430-2F68-5A0C-799DD0C8DABE}"/>
              </a:ext>
            </a:extLst>
          </p:cNvPr>
          <p:cNvSpPr>
            <a:spLocks noGrp="1" noRot="1" noMove="1" noResize="1" noEditPoints="1" noAdjustHandles="1" noChangeArrowheads="1" noChangeShapeType="1"/>
          </p:cNvSpPr>
          <p:nvPr>
            <p:ph type="title"/>
          </p:nvPr>
        </p:nvSpPr>
        <p:spPr/>
        <p:txBody>
          <a:bodyPr/>
          <a:lstStyle/>
          <a:p>
            <a:r>
              <a:rPr lang="de-DE" dirty="0"/>
              <a:t>Überschrift des nachfolgenden Abschnitts </a:t>
            </a:r>
            <a:br>
              <a:rPr lang="de-DE" dirty="0"/>
            </a:br>
            <a:r>
              <a:rPr lang="de-DE" b="1" dirty="0"/>
              <a:t>Zwischenfolie</a:t>
            </a:r>
            <a:r>
              <a:rPr lang="de-DE" dirty="0"/>
              <a:t> zweite Zeile, Arial 36pt</a:t>
            </a:r>
          </a:p>
        </p:txBody>
      </p:sp>
    </p:spTree>
    <p:extLst>
      <p:ext uri="{BB962C8B-B14F-4D97-AF65-F5344CB8AC3E}">
        <p14:creationId xmlns:p14="http://schemas.microsoft.com/office/powerpoint/2010/main" val="37692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C70FF0-AB40-1BEE-080D-B7EB6DABFC22}"/>
              </a:ext>
            </a:extLst>
          </p:cNvPr>
          <p:cNvSpPr>
            <a:spLocks noGrp="1" noRot="1" noMove="1" noResize="1" noEditPoints="1" noAdjustHandles="1" noChangeArrowheads="1" noChangeShapeType="1"/>
          </p:cNvSpPr>
          <p:nvPr/>
        </p:nvSpPr>
        <p:spPr>
          <a:xfrm>
            <a:off x="-2201" y="3278188"/>
            <a:ext cx="10316189" cy="1404937"/>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itle 7">
            <a:extLst>
              <a:ext uri="{FF2B5EF4-FFF2-40B4-BE49-F238E27FC236}">
                <a16:creationId xmlns:a16="http://schemas.microsoft.com/office/drawing/2014/main" id="{C8E0BE69-1430-2F68-5A0C-799DD0C8DABE}"/>
              </a:ext>
            </a:extLst>
          </p:cNvPr>
          <p:cNvSpPr>
            <a:spLocks noGrp="1" noRot="1" noMove="1" noResize="1" noEditPoints="1" noAdjustHandles="1" noChangeArrowheads="1" noChangeShapeType="1"/>
          </p:cNvSpPr>
          <p:nvPr>
            <p:ph type="title"/>
          </p:nvPr>
        </p:nvSpPr>
        <p:spPr>
          <a:xfrm>
            <a:off x="466726" y="3278188"/>
            <a:ext cx="9114596" cy="1404937"/>
          </a:xfrm>
        </p:spPr>
        <p:txBody>
          <a:bodyPr/>
          <a:lstStyle/>
          <a:p>
            <a:r>
              <a:rPr lang="de-DE" dirty="0"/>
              <a:t>Überschrift des nachfolgenden Abschnitts </a:t>
            </a:r>
            <a:br>
              <a:rPr lang="de-DE" dirty="0"/>
            </a:br>
            <a:r>
              <a:rPr lang="de-DE" b="1" dirty="0"/>
              <a:t>Zwischenfolie</a:t>
            </a:r>
            <a:r>
              <a:rPr lang="de-DE" dirty="0"/>
              <a:t> zweite Zeile, Arial 36pt</a:t>
            </a:r>
          </a:p>
        </p:txBody>
      </p:sp>
    </p:spTree>
    <p:extLst>
      <p:ext uri="{BB962C8B-B14F-4D97-AF65-F5344CB8AC3E}">
        <p14:creationId xmlns:p14="http://schemas.microsoft.com/office/powerpoint/2010/main" val="200980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0BE69-1430-2F68-5A0C-799DD0C8DABE}"/>
              </a:ext>
            </a:extLst>
          </p:cNvPr>
          <p:cNvSpPr>
            <a:spLocks noGrp="1" noRot="1" noMove="1" noResize="1" noEditPoints="1" noAdjustHandles="1" noChangeArrowheads="1" noChangeShapeType="1"/>
          </p:cNvSpPr>
          <p:nvPr>
            <p:ph type="title"/>
          </p:nvPr>
        </p:nvSpPr>
        <p:spPr>
          <a:xfrm>
            <a:off x="466725" y="1873249"/>
            <a:ext cx="9847263" cy="2610403"/>
          </a:xfrm>
        </p:spPr>
        <p:txBody>
          <a:bodyPr/>
          <a:lstStyle/>
          <a:p>
            <a:r>
              <a:rPr lang="de-DE" dirty="0"/>
              <a:t>Überschrift des nachfolgenden Abschnitts </a:t>
            </a:r>
            <a:br>
              <a:rPr lang="de-DE" dirty="0"/>
            </a:br>
            <a:r>
              <a:rPr lang="de-DE" b="1" dirty="0"/>
              <a:t>Zwischenfolie</a:t>
            </a:r>
            <a:r>
              <a:rPr lang="de-DE" dirty="0"/>
              <a:t> zweite Zeile, Arial 36pt</a:t>
            </a:r>
          </a:p>
        </p:txBody>
      </p:sp>
    </p:spTree>
    <p:extLst>
      <p:ext uri="{BB962C8B-B14F-4D97-AF65-F5344CB8AC3E}">
        <p14:creationId xmlns:p14="http://schemas.microsoft.com/office/powerpoint/2010/main" val="256772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F9993-27AC-B923-4AF9-81F760CB719D}"/>
              </a:ext>
            </a:extLst>
          </p:cNvPr>
          <p:cNvSpPr>
            <a:spLocks noGrp="1"/>
          </p:cNvSpPr>
          <p:nvPr>
            <p:ph type="title"/>
          </p:nvPr>
        </p:nvSpPr>
        <p:spPr/>
        <p:txBody>
          <a:bodyPr/>
          <a:lstStyle/>
          <a:p>
            <a:r>
              <a:rPr lang="de-DE" dirty="0"/>
              <a:t>Folien Überschrift,</a:t>
            </a:r>
            <a:br>
              <a:rPr lang="de-DE" dirty="0"/>
            </a:br>
            <a:r>
              <a:rPr lang="de-DE" dirty="0"/>
              <a:t>Arial 40pt</a:t>
            </a:r>
          </a:p>
        </p:txBody>
      </p:sp>
      <p:sp>
        <p:nvSpPr>
          <p:cNvPr id="3" name="Inhaltsplatzhalter 2">
            <a:extLst>
              <a:ext uri="{FF2B5EF4-FFF2-40B4-BE49-F238E27FC236}">
                <a16:creationId xmlns:a16="http://schemas.microsoft.com/office/drawing/2014/main" id="{FCB4AC7B-D688-1C5A-2BCF-C01EFC81484A}"/>
              </a:ext>
            </a:extLst>
          </p:cNvPr>
          <p:cNvSpPr>
            <a:spLocks noGrp="1"/>
          </p:cNvSpPr>
          <p:nvPr>
            <p:ph idx="1"/>
          </p:nvPr>
        </p:nvSpPr>
        <p:spPr/>
        <p:txBody>
          <a:bodyPr/>
          <a:lstStyle/>
          <a:p>
            <a:r>
              <a:rPr lang="de-DE" dirty="0"/>
              <a:t>Text und Bild, Fließtext: Arial 20pt</a:t>
            </a:r>
          </a:p>
          <a:p>
            <a:r>
              <a:rPr lang="de-DE" dirty="0"/>
              <a:t>Gegründet wurde die Freie Universität 1948 als freiheitliche Antwort auf die zunehmenden politischen Repressalien an der Universität Unter den Linden im damaligen sowjetischen Sektor der geteilten Stadt. In den drei Runden der Exzellenzwettbewerbe des Bundes und der Länder 2006/2007, 2012 und 2019 ging die Freie Universität erfolgreich hervor und wurde als Exzellenzuniversität ausgezeichnet.</a:t>
            </a:r>
          </a:p>
          <a:p>
            <a:r>
              <a:rPr lang="de-DE" dirty="0"/>
              <a:t>Gegründet wurde die Freie Universität 1948 als freiheitliche Antwort auf die zunehmenden politischen Repressalien an der Universität</a:t>
            </a:r>
          </a:p>
          <a:p>
            <a:endParaRPr lang="de-DE" dirty="0"/>
          </a:p>
          <a:p>
            <a:endParaRPr lang="de-DE" dirty="0"/>
          </a:p>
        </p:txBody>
      </p:sp>
      <p:sp>
        <p:nvSpPr>
          <p:cNvPr id="4" name="Fußzeilenplatzhalter 3">
            <a:extLst>
              <a:ext uri="{FF2B5EF4-FFF2-40B4-BE49-F238E27FC236}">
                <a16:creationId xmlns:a16="http://schemas.microsoft.com/office/drawing/2014/main" id="{F81070E9-F179-9886-9552-2A813FDE6A0B}"/>
              </a:ext>
            </a:extLst>
          </p:cNvPr>
          <p:cNvSpPr>
            <a:spLocks noGrp="1"/>
          </p:cNvSpPr>
          <p:nvPr>
            <p:ph type="ftr" sz="quarter" idx="11"/>
          </p:nvPr>
        </p:nvSpPr>
        <p:spPr/>
        <p:txBody>
          <a:bodyPr/>
          <a:lstStyle/>
          <a:p>
            <a:r>
              <a:rPr lang="de-DE"/>
              <a:t>Name des Referierenden | Einrichtung, Arial 10pt</a:t>
            </a:r>
            <a:endParaRPr lang="en-US"/>
          </a:p>
        </p:txBody>
      </p:sp>
      <p:sp>
        <p:nvSpPr>
          <p:cNvPr id="5" name="Foliennummernplatzhalter 4">
            <a:extLst>
              <a:ext uri="{FF2B5EF4-FFF2-40B4-BE49-F238E27FC236}">
                <a16:creationId xmlns:a16="http://schemas.microsoft.com/office/drawing/2014/main" id="{68206155-7A89-A314-226C-69DB707087D9}"/>
              </a:ext>
            </a:extLst>
          </p:cNvPr>
          <p:cNvSpPr>
            <a:spLocks noGrp="1"/>
          </p:cNvSpPr>
          <p:nvPr>
            <p:ph type="sldNum" sz="quarter" idx="12"/>
          </p:nvPr>
        </p:nvSpPr>
        <p:spPr/>
        <p:txBody>
          <a:bodyPr/>
          <a:lstStyle/>
          <a:p>
            <a:fld id="{56F622B2-DCC2-4363-AA1C-8797E3A5E5C2}" type="slidenum">
              <a:rPr lang="de-DE" noProof="0" smtClean="0"/>
              <a:t>13</a:t>
            </a:fld>
            <a:endParaRPr lang="de-DE" noProof="0" dirty="0"/>
          </a:p>
        </p:txBody>
      </p:sp>
    </p:spTree>
    <p:extLst>
      <p:ext uri="{BB962C8B-B14F-4D97-AF65-F5344CB8AC3E}">
        <p14:creationId xmlns:p14="http://schemas.microsoft.com/office/powerpoint/2010/main" val="91348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6D416-09E0-ED2F-59A0-E1251AA0837C}"/>
              </a:ext>
            </a:extLst>
          </p:cNvPr>
          <p:cNvSpPr>
            <a:spLocks noGrp="1"/>
          </p:cNvSpPr>
          <p:nvPr>
            <p:ph type="title"/>
          </p:nvPr>
        </p:nvSpPr>
        <p:spPr/>
        <p:txBody>
          <a:bodyPr/>
          <a:lstStyle/>
          <a:p>
            <a:r>
              <a:rPr lang="de-DE" dirty="0"/>
              <a:t>Folien Überschrift, Arial 40pt</a:t>
            </a:r>
          </a:p>
        </p:txBody>
      </p:sp>
      <p:sp>
        <p:nvSpPr>
          <p:cNvPr id="3" name="Inhaltsplatzhalter 2">
            <a:extLst>
              <a:ext uri="{FF2B5EF4-FFF2-40B4-BE49-F238E27FC236}">
                <a16:creationId xmlns:a16="http://schemas.microsoft.com/office/drawing/2014/main" id="{B44D1D11-3D44-CFD4-7462-8BA2408366E9}"/>
              </a:ext>
            </a:extLst>
          </p:cNvPr>
          <p:cNvSpPr>
            <a:spLocks noGrp="1"/>
          </p:cNvSpPr>
          <p:nvPr>
            <p:ph idx="1"/>
          </p:nvPr>
        </p:nvSpPr>
        <p:spPr>
          <a:xfrm>
            <a:off x="466726" y="1796400"/>
            <a:ext cx="7035799" cy="4291200"/>
          </a:xfrm>
        </p:spPr>
        <p:txBody>
          <a:bodyPr/>
          <a:lstStyle/>
          <a:p>
            <a:pPr lvl="1"/>
            <a:r>
              <a:rPr lang="de-DE" dirty="0"/>
              <a:t>Text und Bild, Fließtext: Arial 20pt</a:t>
            </a:r>
          </a:p>
          <a:p>
            <a:pPr lvl="1"/>
            <a:r>
              <a:rPr lang="de-DE" dirty="0"/>
              <a:t>Gegründet wurde die Freie Universität 1948 als freiheitliche Antwort auf die zunehmenden politischen Repressalien an der Universität Unter den Linden im damaligen sowjetischen Sektor der geteilten Stadt. In den drei Runden der Exzellenzwettbewerbe des Bundes und der Länder 2006/2007, 2012 und 2019 ging die Freie Universität erfolgreich hervor und wurde als Exzellenzuniversität ausgezeichnet.</a:t>
            </a:r>
          </a:p>
          <a:p>
            <a:pPr lvl="1"/>
            <a:r>
              <a:rPr lang="de-DE" dirty="0"/>
              <a:t>Gegründet wurde die Freie Universität 1948 als freiheitliche Antwort auf die zunehmenden politischen Repressalien an der Universität</a:t>
            </a:r>
          </a:p>
        </p:txBody>
      </p:sp>
      <p:sp>
        <p:nvSpPr>
          <p:cNvPr id="4" name="Fußzeilenplatzhalter 3">
            <a:extLst>
              <a:ext uri="{FF2B5EF4-FFF2-40B4-BE49-F238E27FC236}">
                <a16:creationId xmlns:a16="http://schemas.microsoft.com/office/drawing/2014/main" id="{9A726337-F87B-86FC-B1D6-A319531C7937}"/>
              </a:ext>
            </a:extLst>
          </p:cNvPr>
          <p:cNvSpPr>
            <a:spLocks noGrp="1"/>
          </p:cNvSpPr>
          <p:nvPr>
            <p:ph type="ftr" sz="quarter" idx="11"/>
          </p:nvPr>
        </p:nvSpPr>
        <p:spPr/>
        <p:txBody>
          <a:bodyPr/>
          <a:lstStyle/>
          <a:p>
            <a:r>
              <a:rPr lang="de-DE"/>
              <a:t>Name des Referierenden | Einrichtung, Arial 10pt</a:t>
            </a:r>
            <a:endParaRPr lang="en-US"/>
          </a:p>
        </p:txBody>
      </p:sp>
      <p:sp>
        <p:nvSpPr>
          <p:cNvPr id="5" name="Foliennummernplatzhalter 4">
            <a:extLst>
              <a:ext uri="{FF2B5EF4-FFF2-40B4-BE49-F238E27FC236}">
                <a16:creationId xmlns:a16="http://schemas.microsoft.com/office/drawing/2014/main" id="{53C36D62-9F3E-49A1-9CE6-A4A33F141269}"/>
              </a:ext>
            </a:extLst>
          </p:cNvPr>
          <p:cNvSpPr>
            <a:spLocks noGrp="1"/>
          </p:cNvSpPr>
          <p:nvPr>
            <p:ph type="sldNum" sz="quarter" idx="12"/>
          </p:nvPr>
        </p:nvSpPr>
        <p:spPr/>
        <p:txBody>
          <a:bodyPr/>
          <a:lstStyle/>
          <a:p>
            <a:fld id="{56F622B2-DCC2-4363-AA1C-8797E3A5E5C2}" type="slidenum">
              <a:rPr lang="de-DE" noProof="0" smtClean="0"/>
              <a:t>14</a:t>
            </a:fld>
            <a:endParaRPr lang="de-DE" noProof="0" dirty="0"/>
          </a:p>
        </p:txBody>
      </p:sp>
      <p:sp>
        <p:nvSpPr>
          <p:cNvPr id="6" name="Rechteck 5">
            <a:extLst>
              <a:ext uri="{FF2B5EF4-FFF2-40B4-BE49-F238E27FC236}">
                <a16:creationId xmlns:a16="http://schemas.microsoft.com/office/drawing/2014/main" id="{B7A8F5A3-6A83-3F42-8E24-7238F1F18699}"/>
              </a:ext>
            </a:extLst>
          </p:cNvPr>
          <p:cNvSpPr/>
          <p:nvPr/>
        </p:nvSpPr>
        <p:spPr>
          <a:xfrm>
            <a:off x="8907463" y="1873250"/>
            <a:ext cx="3284537" cy="4214350"/>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180000" bIns="0" rtlCol="0" anchor="ctr">
            <a:normAutofit/>
          </a:bodyPr>
          <a:lstStyle/>
          <a:p>
            <a:pPr lvl="1"/>
            <a:r>
              <a:rPr lang="de-DE" sz="2000" dirty="0">
                <a:solidFill>
                  <a:schemeClr val="tx1"/>
                </a:solidFill>
              </a:rPr>
              <a:t>Gegründet wurde </a:t>
            </a:r>
            <a:br>
              <a:rPr lang="de-DE" sz="2000" dirty="0">
                <a:solidFill>
                  <a:schemeClr val="tx1"/>
                </a:solidFill>
              </a:rPr>
            </a:br>
            <a:r>
              <a:rPr lang="de-DE" sz="2000" dirty="0">
                <a:solidFill>
                  <a:schemeClr val="tx1"/>
                </a:solidFill>
              </a:rPr>
              <a:t>die Freie Universität 1948 als freiheitliche </a:t>
            </a:r>
            <a:br>
              <a:rPr lang="de-DE" sz="2000" dirty="0">
                <a:solidFill>
                  <a:schemeClr val="tx1"/>
                </a:solidFill>
              </a:rPr>
            </a:br>
            <a:r>
              <a:rPr lang="de-DE" sz="2000" dirty="0">
                <a:solidFill>
                  <a:schemeClr val="tx1"/>
                </a:solidFill>
              </a:rPr>
              <a:t>Antwort auf die zunehmenden politischen Repressalien an der Universität Unter den Linden im damaligen sowjetischen Sektor der geteilten Stadt.</a:t>
            </a:r>
          </a:p>
        </p:txBody>
      </p:sp>
    </p:spTree>
    <p:extLst>
      <p:ext uri="{BB962C8B-B14F-4D97-AF65-F5344CB8AC3E}">
        <p14:creationId xmlns:p14="http://schemas.microsoft.com/office/powerpoint/2010/main" val="180797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F9993-27AC-B923-4AF9-81F760CB719D}"/>
              </a:ext>
            </a:extLst>
          </p:cNvPr>
          <p:cNvSpPr>
            <a:spLocks noGrp="1"/>
          </p:cNvSpPr>
          <p:nvPr>
            <p:ph type="title"/>
          </p:nvPr>
        </p:nvSpPr>
        <p:spPr/>
        <p:txBody>
          <a:bodyPr/>
          <a:lstStyle/>
          <a:p>
            <a:r>
              <a:rPr lang="de-DE" dirty="0"/>
              <a:t>Folien Überschrift, Arial 40pt</a:t>
            </a:r>
            <a:br>
              <a:rPr lang="de-DE" dirty="0"/>
            </a:br>
            <a:r>
              <a:rPr lang="de-DE" dirty="0"/>
              <a:t>zweite Zeile</a:t>
            </a:r>
          </a:p>
        </p:txBody>
      </p:sp>
      <p:sp>
        <p:nvSpPr>
          <p:cNvPr id="3" name="Inhaltsplatzhalter 2">
            <a:extLst>
              <a:ext uri="{FF2B5EF4-FFF2-40B4-BE49-F238E27FC236}">
                <a16:creationId xmlns:a16="http://schemas.microsoft.com/office/drawing/2014/main" id="{FCB4AC7B-D688-1C5A-2BCF-C01EFC81484A}"/>
              </a:ext>
            </a:extLst>
          </p:cNvPr>
          <p:cNvSpPr>
            <a:spLocks noGrp="1"/>
          </p:cNvSpPr>
          <p:nvPr>
            <p:ph idx="1"/>
          </p:nvPr>
        </p:nvSpPr>
        <p:spPr/>
        <p:txBody>
          <a:bodyPr>
            <a:normAutofit lnSpcReduction="10000"/>
          </a:bodyPr>
          <a:lstStyle/>
          <a:p>
            <a:r>
              <a:rPr lang="de-DE" b="1" dirty="0"/>
              <a:t>Standard-Folie</a:t>
            </a:r>
          </a:p>
          <a:p>
            <a:pPr lvl="1"/>
            <a:r>
              <a:rPr lang="de-DE" dirty="0"/>
              <a:t>Fließtext: Arial 20pt</a:t>
            </a:r>
          </a:p>
          <a:p>
            <a:pPr lvl="1"/>
            <a:r>
              <a:rPr lang="de-DE" dirty="0"/>
              <a:t>Nur im Format 16:9 </a:t>
            </a:r>
          </a:p>
          <a:p>
            <a:pPr lvl="1"/>
            <a:r>
              <a:rPr lang="de-DE" dirty="0"/>
              <a:t>Raster im Hintergrund </a:t>
            </a:r>
          </a:p>
          <a:p>
            <a:pPr lvl="1"/>
            <a:r>
              <a:rPr lang="de-DE" dirty="0">
                <a:highlight>
                  <a:srgbClr val="CCFF00"/>
                </a:highlight>
              </a:rPr>
              <a:t>Hervorhebung</a:t>
            </a:r>
            <a:endParaRPr lang="de-DE" dirty="0"/>
          </a:p>
          <a:p>
            <a:endParaRPr lang="de-DE" dirty="0"/>
          </a:p>
          <a:p>
            <a:r>
              <a:rPr lang="de-DE" b="1" dirty="0"/>
              <a:t>Links</a:t>
            </a:r>
          </a:p>
          <a:p>
            <a:pPr lvl="1"/>
            <a:r>
              <a:rPr lang="de-DE" u="sng" dirty="0">
                <a:hlinkClick r:id="rId2"/>
              </a:rPr>
              <a:t>Aussehen eines Links</a:t>
            </a:r>
            <a:r>
              <a:rPr lang="de-DE" dirty="0">
                <a:hlinkClick r:id="rId2"/>
              </a:rPr>
              <a:t> </a:t>
            </a:r>
            <a:r>
              <a:rPr lang="de-DE" dirty="0"/>
              <a:t>(schwarz, unterstrichen) </a:t>
            </a:r>
          </a:p>
          <a:p>
            <a:pPr lvl="1"/>
            <a:r>
              <a:rPr lang="de-DE" u="sng" dirty="0">
                <a:solidFill>
                  <a:schemeClr val="tx1">
                    <a:lumMod val="50000"/>
                    <a:lumOff val="50000"/>
                  </a:schemeClr>
                </a:solidFill>
                <a:hlinkClick r:id="rId2"/>
              </a:rPr>
              <a:t>Aussehen eines besuchten Links</a:t>
            </a:r>
            <a:r>
              <a:rPr lang="de-DE" dirty="0">
                <a:solidFill>
                  <a:schemeClr val="tx1">
                    <a:lumMod val="50000"/>
                    <a:lumOff val="50000"/>
                  </a:schemeClr>
                </a:solidFill>
                <a:hlinkClick r:id="rId2"/>
              </a:rPr>
              <a:t> </a:t>
            </a:r>
            <a:r>
              <a:rPr lang="de-DE" dirty="0"/>
              <a:t>(dunkelgrau, unterstrichen)</a:t>
            </a:r>
          </a:p>
          <a:p>
            <a:endParaRPr lang="de-DE" dirty="0"/>
          </a:p>
          <a:p>
            <a:r>
              <a:rPr lang="de-DE" b="1" dirty="0"/>
              <a:t>allgemeine Anmerkungen</a:t>
            </a:r>
          </a:p>
          <a:p>
            <a:pPr lvl="1"/>
            <a:r>
              <a:rPr lang="de-DE" dirty="0"/>
              <a:t>Zweitlogos nur auf der Titelfolie, Position kann variieren</a:t>
            </a:r>
          </a:p>
        </p:txBody>
      </p:sp>
      <p:sp>
        <p:nvSpPr>
          <p:cNvPr id="4" name="Fußzeilenplatzhalter 3">
            <a:extLst>
              <a:ext uri="{FF2B5EF4-FFF2-40B4-BE49-F238E27FC236}">
                <a16:creationId xmlns:a16="http://schemas.microsoft.com/office/drawing/2014/main" id="{F81070E9-F179-9886-9552-2A813FDE6A0B}"/>
              </a:ext>
            </a:extLst>
          </p:cNvPr>
          <p:cNvSpPr>
            <a:spLocks noGrp="1"/>
          </p:cNvSpPr>
          <p:nvPr>
            <p:ph type="ftr" sz="quarter" idx="11"/>
          </p:nvPr>
        </p:nvSpPr>
        <p:spPr/>
        <p:txBody>
          <a:bodyPr/>
          <a:lstStyle/>
          <a:p>
            <a:r>
              <a:rPr lang="de-DE"/>
              <a:t>Name des Referierenden | Einrichtung, Arial 10pt</a:t>
            </a:r>
            <a:endParaRPr lang="en-US"/>
          </a:p>
        </p:txBody>
      </p:sp>
      <p:sp>
        <p:nvSpPr>
          <p:cNvPr id="5" name="Foliennummernplatzhalter 4">
            <a:extLst>
              <a:ext uri="{FF2B5EF4-FFF2-40B4-BE49-F238E27FC236}">
                <a16:creationId xmlns:a16="http://schemas.microsoft.com/office/drawing/2014/main" id="{68206155-7A89-A314-226C-69DB707087D9}"/>
              </a:ext>
            </a:extLst>
          </p:cNvPr>
          <p:cNvSpPr>
            <a:spLocks noGrp="1"/>
          </p:cNvSpPr>
          <p:nvPr>
            <p:ph type="sldNum" sz="quarter" idx="12"/>
          </p:nvPr>
        </p:nvSpPr>
        <p:spPr/>
        <p:txBody>
          <a:bodyPr/>
          <a:lstStyle/>
          <a:p>
            <a:fld id="{56F622B2-DCC2-4363-AA1C-8797E3A5E5C2}" type="slidenum">
              <a:rPr lang="de-DE" noProof="0" smtClean="0"/>
              <a:t>15</a:t>
            </a:fld>
            <a:endParaRPr lang="de-DE" noProof="0" dirty="0"/>
          </a:p>
        </p:txBody>
      </p:sp>
    </p:spTree>
    <p:extLst>
      <p:ext uri="{BB962C8B-B14F-4D97-AF65-F5344CB8AC3E}">
        <p14:creationId xmlns:p14="http://schemas.microsoft.com/office/powerpoint/2010/main" val="2081689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ED732-C500-EC90-9E3E-CB29703B2E50}"/>
              </a:ext>
            </a:extLst>
          </p:cNvPr>
          <p:cNvSpPr>
            <a:spLocks noGrp="1"/>
          </p:cNvSpPr>
          <p:nvPr>
            <p:ph type="title"/>
          </p:nvPr>
        </p:nvSpPr>
        <p:spPr/>
        <p:txBody>
          <a:bodyPr/>
          <a:lstStyle/>
          <a:p>
            <a:r>
              <a:rPr lang="de-DE" dirty="0"/>
              <a:t>Folien Überschrift,</a:t>
            </a:r>
            <a:br>
              <a:rPr lang="de-DE" dirty="0"/>
            </a:br>
            <a:r>
              <a:rPr lang="de-DE" dirty="0"/>
              <a:t>Arial 40pt</a:t>
            </a:r>
          </a:p>
        </p:txBody>
      </p:sp>
      <p:sp>
        <p:nvSpPr>
          <p:cNvPr id="3" name="Textplatzhalter 2">
            <a:extLst>
              <a:ext uri="{FF2B5EF4-FFF2-40B4-BE49-F238E27FC236}">
                <a16:creationId xmlns:a16="http://schemas.microsoft.com/office/drawing/2014/main" id="{000FD724-46C7-D6D0-B7AB-E6B1344C1B42}"/>
              </a:ext>
            </a:extLst>
          </p:cNvPr>
          <p:cNvSpPr>
            <a:spLocks noGrp="1"/>
          </p:cNvSpPr>
          <p:nvPr>
            <p:ph type="body" sz="half" idx="2"/>
          </p:nvPr>
        </p:nvSpPr>
        <p:spPr/>
        <p:txBody>
          <a:bodyPr/>
          <a:lstStyle/>
          <a:p>
            <a:pPr lvl="1"/>
            <a:r>
              <a:rPr lang="de-DE" dirty="0"/>
              <a:t>Text und Bild, Fließtext: Arial 20pt</a:t>
            </a:r>
          </a:p>
          <a:p>
            <a:pPr lvl="1"/>
            <a:r>
              <a:rPr lang="de-DE" dirty="0"/>
              <a:t>Gegründet wurde die Freie Universität 1948 als freiheitliche Antwort auf die zunehmenden politischen Repressalien an der Universität Unter den Linden im damaligen sowjetischen Sektor der geteilten Stadt. </a:t>
            </a:r>
          </a:p>
          <a:p>
            <a:pPr lvl="1"/>
            <a:r>
              <a:rPr lang="de-DE" dirty="0"/>
              <a:t>In den drei Runden der Exzellenzwettbewerbe des Bundes </a:t>
            </a:r>
            <a:br>
              <a:rPr lang="de-DE" dirty="0"/>
            </a:br>
            <a:r>
              <a:rPr lang="de-DE" dirty="0"/>
              <a:t>und der Länder 2006/2007, 2012 </a:t>
            </a:r>
            <a:br>
              <a:rPr lang="de-DE" dirty="0"/>
            </a:br>
            <a:r>
              <a:rPr lang="de-DE" dirty="0"/>
              <a:t>und 2019 ging die Freie Universität erfolgreich hervor und wurde als Exzellenz-universität ausgezeichnet.</a:t>
            </a:r>
          </a:p>
        </p:txBody>
      </p:sp>
      <p:sp>
        <p:nvSpPr>
          <p:cNvPr id="4" name="Fußzeilenplatzhalter 3">
            <a:extLst>
              <a:ext uri="{FF2B5EF4-FFF2-40B4-BE49-F238E27FC236}">
                <a16:creationId xmlns:a16="http://schemas.microsoft.com/office/drawing/2014/main" id="{18E7DECA-F19A-6828-5213-63F080EBC12B}"/>
              </a:ext>
            </a:extLst>
          </p:cNvPr>
          <p:cNvSpPr>
            <a:spLocks noGrp="1"/>
          </p:cNvSpPr>
          <p:nvPr>
            <p:ph type="ftr" sz="quarter" idx="11"/>
          </p:nvPr>
        </p:nvSpPr>
        <p:spPr/>
        <p:txBody>
          <a:bodyPr/>
          <a:lstStyle/>
          <a:p>
            <a:r>
              <a:rPr lang="de-DE"/>
              <a:t>Name des Referierenden | Einrichtung, Arial 10pt</a:t>
            </a:r>
            <a:endParaRPr lang="en-US"/>
          </a:p>
        </p:txBody>
      </p:sp>
      <p:sp>
        <p:nvSpPr>
          <p:cNvPr id="5" name="Foliennummernplatzhalter 4">
            <a:extLst>
              <a:ext uri="{FF2B5EF4-FFF2-40B4-BE49-F238E27FC236}">
                <a16:creationId xmlns:a16="http://schemas.microsoft.com/office/drawing/2014/main" id="{684018BB-5692-F0ED-B80D-A33988AABEAA}"/>
              </a:ext>
            </a:extLst>
          </p:cNvPr>
          <p:cNvSpPr>
            <a:spLocks noGrp="1"/>
          </p:cNvSpPr>
          <p:nvPr>
            <p:ph type="sldNum" sz="quarter" idx="12"/>
          </p:nvPr>
        </p:nvSpPr>
        <p:spPr/>
        <p:txBody>
          <a:bodyPr/>
          <a:lstStyle/>
          <a:p>
            <a:fld id="{56F622B2-DCC2-4363-AA1C-8797E3A5E5C2}" type="slidenum">
              <a:rPr lang="de-DE" noProof="0" smtClean="0"/>
              <a:t>16</a:t>
            </a:fld>
            <a:endParaRPr lang="de-DE" noProof="0" dirty="0"/>
          </a:p>
        </p:txBody>
      </p:sp>
      <p:pic>
        <p:nvPicPr>
          <p:cNvPr id="8" name="Bildplatzhalter 7">
            <a:extLst>
              <a:ext uri="{FF2B5EF4-FFF2-40B4-BE49-F238E27FC236}">
                <a16:creationId xmlns:a16="http://schemas.microsoft.com/office/drawing/2014/main" id="{D859DE79-9727-EFCF-9786-E4F45D2AC6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type="pic" idx="1"/>
          </p:nvPr>
        </p:nvPicPr>
        <p:blipFill>
          <a:blip r:embed="rId2" cstate="print">
            <a:extLst>
              <a:ext uri="{28A0092B-C50C-407E-A947-70E740481C1C}">
                <a14:useLocalDpi xmlns:a14="http://schemas.microsoft.com/office/drawing/2010/main" val="0"/>
              </a:ext>
            </a:extLst>
          </a:blip>
          <a:srcRect/>
          <a:stretch/>
        </p:blipFill>
        <p:spPr/>
      </p:pic>
      <p:sp>
        <p:nvSpPr>
          <p:cNvPr id="9" name="Textfeld 8">
            <a:extLst>
              <a:ext uri="{FF2B5EF4-FFF2-40B4-BE49-F238E27FC236}">
                <a16:creationId xmlns:a16="http://schemas.microsoft.com/office/drawing/2014/main" id="{DBB5349A-EA09-B547-5F84-2171B612FACD}"/>
              </a:ext>
            </a:extLst>
          </p:cNvPr>
          <p:cNvSpPr txBox="1"/>
          <p:nvPr/>
        </p:nvSpPr>
        <p:spPr>
          <a:xfrm rot="16200000">
            <a:off x="10981533" y="5322091"/>
            <a:ext cx="1406524" cy="128590"/>
          </a:xfrm>
          <a:prstGeom prst="rect">
            <a:avLst/>
          </a:prstGeom>
          <a:noFill/>
        </p:spPr>
        <p:txBody>
          <a:bodyPr wrap="square" lIns="0" tIns="0" rIns="0" bIns="0" rtlCol="0" anchor="b" anchorCtr="0">
            <a:noAutofit/>
          </a:bodyPr>
          <a:lstStyle/>
          <a:p>
            <a:r>
              <a:rPr lang="de-DE" sz="800" dirty="0"/>
              <a:t>© Bernd Wannenmacher</a:t>
            </a:r>
          </a:p>
        </p:txBody>
      </p:sp>
    </p:spTree>
    <p:extLst>
      <p:ext uri="{BB962C8B-B14F-4D97-AF65-F5344CB8AC3E}">
        <p14:creationId xmlns:p14="http://schemas.microsoft.com/office/powerpoint/2010/main" val="335307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Bildplatzhalter 59">
            <a:extLst>
              <a:ext uri="{FF2B5EF4-FFF2-40B4-BE49-F238E27FC236}">
                <a16:creationId xmlns:a16="http://schemas.microsoft.com/office/drawing/2014/main" id="{B7C229A4-8E4B-AA49-4625-2AE8475E7C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type="pic" idx="1"/>
          </p:nvPr>
        </p:nvPicPr>
        <p:blipFill>
          <a:blip r:embed="rId2">
            <a:extLst>
              <a:ext uri="{28A0092B-C50C-407E-A947-70E740481C1C}">
                <a14:useLocalDpi xmlns:a14="http://schemas.microsoft.com/office/drawing/2010/main" val="0"/>
              </a:ext>
            </a:extLst>
          </a:blip>
          <a:srcRect/>
          <a:stretch/>
        </p:blipFill>
        <p:spPr/>
      </p:pic>
      <p:sp>
        <p:nvSpPr>
          <p:cNvPr id="2" name="Titel 1">
            <a:extLst>
              <a:ext uri="{FF2B5EF4-FFF2-40B4-BE49-F238E27FC236}">
                <a16:creationId xmlns:a16="http://schemas.microsoft.com/office/drawing/2014/main" id="{A272F369-7DED-99DC-9A31-1941A9080E70}"/>
              </a:ext>
            </a:extLst>
          </p:cNvPr>
          <p:cNvSpPr>
            <a:spLocks noGrp="1"/>
          </p:cNvSpPr>
          <p:nvPr>
            <p:ph type="title"/>
          </p:nvPr>
        </p:nvSpPr>
        <p:spPr>
          <a:xfrm>
            <a:off x="466726" y="334800"/>
            <a:ext cx="7035799" cy="1075635"/>
          </a:xfrm>
        </p:spPr>
        <p:txBody>
          <a:bodyPr/>
          <a:lstStyle/>
          <a:p>
            <a:r>
              <a:rPr lang="de-DE" dirty="0"/>
              <a:t>Folien Überschrift,</a:t>
            </a:r>
            <a:br>
              <a:rPr lang="de-DE" dirty="0"/>
            </a:br>
            <a:r>
              <a:rPr lang="de-DE" dirty="0"/>
              <a:t>Arial 40pt</a:t>
            </a:r>
          </a:p>
        </p:txBody>
      </p:sp>
      <p:sp>
        <p:nvSpPr>
          <p:cNvPr id="4" name="Fußzeilenplatzhalter 3">
            <a:extLst>
              <a:ext uri="{FF2B5EF4-FFF2-40B4-BE49-F238E27FC236}">
                <a16:creationId xmlns:a16="http://schemas.microsoft.com/office/drawing/2014/main" id="{3B09598D-EDD9-8AE1-F564-D431DC3042E4}"/>
              </a:ext>
            </a:extLst>
          </p:cNvPr>
          <p:cNvSpPr>
            <a:spLocks noGrp="1"/>
          </p:cNvSpPr>
          <p:nvPr>
            <p:ph type="ftr" sz="quarter" idx="11"/>
          </p:nvPr>
        </p:nvSpPr>
        <p:spPr>
          <a:xfrm>
            <a:off x="466726" y="6389688"/>
            <a:ext cx="9847262" cy="287389"/>
          </a:xfrm>
        </p:spPr>
        <p:txBody>
          <a:bodyPr/>
          <a:lstStyle/>
          <a:p>
            <a:r>
              <a:rPr lang="de-DE"/>
              <a:t>Name des Referierenden | Einrichtung, Arial 10pt</a:t>
            </a:r>
            <a:endParaRPr lang="en-US"/>
          </a:p>
        </p:txBody>
      </p:sp>
      <p:sp>
        <p:nvSpPr>
          <p:cNvPr id="5" name="Foliennummernplatzhalter 4">
            <a:extLst>
              <a:ext uri="{FF2B5EF4-FFF2-40B4-BE49-F238E27FC236}">
                <a16:creationId xmlns:a16="http://schemas.microsoft.com/office/drawing/2014/main" id="{7C54D790-C921-CEC8-6596-6E7D16BB8703}"/>
              </a:ext>
            </a:extLst>
          </p:cNvPr>
          <p:cNvSpPr>
            <a:spLocks noGrp="1"/>
          </p:cNvSpPr>
          <p:nvPr>
            <p:ph type="sldNum" sz="quarter" idx="12"/>
          </p:nvPr>
        </p:nvSpPr>
        <p:spPr>
          <a:xfrm>
            <a:off x="10316306" y="6389078"/>
            <a:ext cx="1406769" cy="287389"/>
          </a:xfrm>
        </p:spPr>
        <p:txBody>
          <a:bodyPr/>
          <a:lstStyle/>
          <a:p>
            <a:fld id="{56F622B2-DCC2-4363-AA1C-8797E3A5E5C2}" type="slidenum">
              <a:rPr lang="de-DE" noProof="0" smtClean="0"/>
              <a:pPr/>
              <a:t>17</a:t>
            </a:fld>
            <a:endParaRPr lang="de-DE" noProof="0" dirty="0"/>
          </a:p>
        </p:txBody>
      </p:sp>
      <p:sp>
        <p:nvSpPr>
          <p:cNvPr id="51" name="Textplatzhalter 50">
            <a:extLst>
              <a:ext uri="{FF2B5EF4-FFF2-40B4-BE49-F238E27FC236}">
                <a16:creationId xmlns:a16="http://schemas.microsoft.com/office/drawing/2014/main" id="{0EC44624-301C-D0F4-B4C6-5CA033F3C7D1}"/>
              </a:ext>
            </a:extLst>
          </p:cNvPr>
          <p:cNvSpPr>
            <a:spLocks noGrp="1"/>
          </p:cNvSpPr>
          <p:nvPr>
            <p:ph type="body" sz="half" idx="2"/>
          </p:nvPr>
        </p:nvSpPr>
        <p:spPr>
          <a:xfrm>
            <a:off x="466725" y="1819275"/>
            <a:ext cx="6716713" cy="4270375"/>
          </a:xfrm>
        </p:spPr>
        <p:txBody>
          <a:bodyPr>
            <a:normAutofit/>
          </a:bodyPr>
          <a:lstStyle/>
          <a:p>
            <a:pPr lvl="1"/>
            <a:r>
              <a:rPr lang="de-DE" b="1" dirty="0"/>
              <a:t>Text und Bild, Fließtext: </a:t>
            </a:r>
            <a:r>
              <a:rPr lang="de-DE" dirty="0"/>
              <a:t>Arial 20pt</a:t>
            </a:r>
          </a:p>
          <a:p>
            <a:pPr lvl="1"/>
            <a:r>
              <a:rPr lang="de-DE" dirty="0"/>
              <a:t>Gegründet wurde die Freie Universität 1948 als freiheitliche Antwort auf die zunehmenden politischen Repressalien an der Universität Unter den Linden im damaligen sowjetischen Sektor der geteilten Stadt. </a:t>
            </a:r>
          </a:p>
          <a:p>
            <a:pPr lvl="1"/>
            <a:r>
              <a:rPr lang="de-DE" dirty="0"/>
              <a:t>In den drei Runden der </a:t>
            </a:r>
            <a:r>
              <a:rPr lang="de-DE" dirty="0">
                <a:highlight>
                  <a:srgbClr val="CCFF00"/>
                </a:highlight>
              </a:rPr>
              <a:t>Exzellenzwettbewerbe</a:t>
            </a:r>
            <a:r>
              <a:rPr lang="de-DE" b="1" dirty="0"/>
              <a:t> </a:t>
            </a:r>
            <a:r>
              <a:rPr lang="de-DE" dirty="0"/>
              <a:t>des Bundes und der Länder 2006/2007, 2012 und 2019 </a:t>
            </a:r>
            <a:br>
              <a:rPr lang="de-DE" dirty="0"/>
            </a:br>
            <a:r>
              <a:rPr lang="de-DE" dirty="0"/>
              <a:t>ging die Freie Universität erfolgreich hervor und </a:t>
            </a:r>
            <a:br>
              <a:rPr lang="de-DE" dirty="0"/>
            </a:br>
            <a:r>
              <a:rPr lang="de-DE" dirty="0"/>
              <a:t>wurde als Exzellenz-universität ausgezeichnet.</a:t>
            </a:r>
          </a:p>
        </p:txBody>
      </p:sp>
      <p:sp>
        <p:nvSpPr>
          <p:cNvPr id="22" name="Textfeld 21">
            <a:extLst>
              <a:ext uri="{FF2B5EF4-FFF2-40B4-BE49-F238E27FC236}">
                <a16:creationId xmlns:a16="http://schemas.microsoft.com/office/drawing/2014/main" id="{36745FBB-D19F-5FB2-5370-33FF752D5008}"/>
              </a:ext>
            </a:extLst>
          </p:cNvPr>
          <p:cNvSpPr txBox="1"/>
          <p:nvPr/>
        </p:nvSpPr>
        <p:spPr>
          <a:xfrm rot="16200000">
            <a:off x="10560109" y="4640930"/>
            <a:ext cx="2252903" cy="125059"/>
          </a:xfrm>
          <a:prstGeom prst="rect">
            <a:avLst/>
          </a:prstGeom>
          <a:noFill/>
        </p:spPr>
        <p:txBody>
          <a:bodyPr wrap="square" lIns="0" tIns="0" rIns="0" bIns="0" rtlCol="0" anchor="b" anchorCtr="0">
            <a:noAutofit/>
          </a:bodyPr>
          <a:lstStyle/>
          <a:p>
            <a:r>
              <a:rPr lang="de-DE" sz="800" dirty="0">
                <a:solidFill>
                  <a:schemeClr val="bg1"/>
                </a:solidFill>
              </a:rPr>
              <a:t>© Michael Fahrig</a:t>
            </a:r>
          </a:p>
        </p:txBody>
      </p:sp>
    </p:spTree>
    <p:extLst>
      <p:ext uri="{BB962C8B-B14F-4D97-AF65-F5344CB8AC3E}">
        <p14:creationId xmlns:p14="http://schemas.microsoft.com/office/powerpoint/2010/main" val="1955959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1E517-6F0B-C1EB-1E5A-F37861507EF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135C30-A202-8B33-6543-9008DB1B1DC6}"/>
              </a:ext>
            </a:extLst>
          </p:cNvPr>
          <p:cNvSpPr>
            <a:spLocks noGrp="1"/>
          </p:cNvSpPr>
          <p:nvPr>
            <p:ph type="title"/>
          </p:nvPr>
        </p:nvSpPr>
        <p:spPr/>
        <p:txBody>
          <a:bodyPr/>
          <a:lstStyle/>
          <a:p>
            <a:r>
              <a:rPr lang="de-DE" dirty="0"/>
              <a:t>Folien Überschrift, Arial 40pt</a:t>
            </a:r>
          </a:p>
        </p:txBody>
      </p:sp>
      <p:sp>
        <p:nvSpPr>
          <p:cNvPr id="3" name="Fußzeilenplatzhalter 2">
            <a:extLst>
              <a:ext uri="{FF2B5EF4-FFF2-40B4-BE49-F238E27FC236}">
                <a16:creationId xmlns:a16="http://schemas.microsoft.com/office/drawing/2014/main" id="{CFF47216-E8CB-BF8D-DAB2-687CC661D240}"/>
              </a:ext>
            </a:extLst>
          </p:cNvPr>
          <p:cNvSpPr>
            <a:spLocks noGrp="1"/>
          </p:cNvSpPr>
          <p:nvPr>
            <p:ph type="ftr" sz="quarter" idx="11"/>
          </p:nvPr>
        </p:nvSpPr>
        <p:spPr/>
        <p:txBody>
          <a:bodyPr/>
          <a:lstStyle/>
          <a:p>
            <a:r>
              <a:rPr lang="de-DE"/>
              <a:t>Name des Referierenden | Einrichtung, Arial 10pt</a:t>
            </a:r>
            <a:endParaRPr lang="en-US"/>
          </a:p>
        </p:txBody>
      </p:sp>
      <p:sp>
        <p:nvSpPr>
          <p:cNvPr id="4" name="Foliennummernplatzhalter 3">
            <a:extLst>
              <a:ext uri="{FF2B5EF4-FFF2-40B4-BE49-F238E27FC236}">
                <a16:creationId xmlns:a16="http://schemas.microsoft.com/office/drawing/2014/main" id="{F68A82FA-3B90-0753-B063-F947AF5F5FE1}"/>
              </a:ext>
            </a:extLst>
          </p:cNvPr>
          <p:cNvSpPr>
            <a:spLocks noGrp="1"/>
          </p:cNvSpPr>
          <p:nvPr>
            <p:ph type="sldNum" sz="quarter" idx="12"/>
          </p:nvPr>
        </p:nvSpPr>
        <p:spPr/>
        <p:txBody>
          <a:bodyPr/>
          <a:lstStyle/>
          <a:p>
            <a:fld id="{56F622B2-DCC2-4363-AA1C-8797E3A5E5C2}" type="slidenum">
              <a:rPr lang="de-DE" noProof="0" smtClean="0"/>
              <a:t>18</a:t>
            </a:fld>
            <a:endParaRPr lang="de-DE" noProof="0" dirty="0"/>
          </a:p>
        </p:txBody>
      </p:sp>
      <p:sp>
        <p:nvSpPr>
          <p:cNvPr id="6" name="Rechteck 5">
            <a:extLst>
              <a:ext uri="{FF2B5EF4-FFF2-40B4-BE49-F238E27FC236}">
                <a16:creationId xmlns:a16="http://schemas.microsoft.com/office/drawing/2014/main" id="{D2E24FB2-5206-5833-1C21-877380EC202B}"/>
              </a:ext>
            </a:extLst>
          </p:cNvPr>
          <p:cNvSpPr/>
          <p:nvPr/>
        </p:nvSpPr>
        <p:spPr>
          <a:xfrm>
            <a:off x="466725" y="1873251"/>
            <a:ext cx="1409699" cy="140493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Lorem ipsum dolor sit amet</a:t>
            </a:r>
            <a:br>
              <a:rPr lang="da-DK" sz="1200" dirty="0">
                <a:solidFill>
                  <a:schemeClr val="tx1"/>
                </a:solidFill>
              </a:rPr>
            </a:br>
            <a:r>
              <a:rPr lang="da-DK" sz="1200" dirty="0">
                <a:solidFill>
                  <a:schemeClr val="tx1"/>
                </a:solidFill>
              </a:rPr>
              <a:t>Arial 12pt</a:t>
            </a:r>
            <a:endParaRPr lang="de-DE" sz="1200" dirty="0">
              <a:solidFill>
                <a:schemeClr val="tx1"/>
              </a:solidFill>
            </a:endParaRPr>
          </a:p>
        </p:txBody>
      </p:sp>
      <p:sp>
        <p:nvSpPr>
          <p:cNvPr id="16" name="Rechteck 15">
            <a:extLst>
              <a:ext uri="{FF2B5EF4-FFF2-40B4-BE49-F238E27FC236}">
                <a16:creationId xmlns:a16="http://schemas.microsoft.com/office/drawing/2014/main" id="{DE483742-2598-E457-1C01-4AA8DB7A6586}"/>
              </a:ext>
            </a:extLst>
          </p:cNvPr>
          <p:cNvSpPr/>
          <p:nvPr/>
        </p:nvSpPr>
        <p:spPr>
          <a:xfrm>
            <a:off x="3284538" y="1873250"/>
            <a:ext cx="1403350" cy="1404938"/>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Lorem ipsum dolor sit amet</a:t>
            </a:r>
            <a:br>
              <a:rPr lang="da-DK" sz="1200" dirty="0">
                <a:solidFill>
                  <a:schemeClr val="tx1"/>
                </a:solidFill>
              </a:rPr>
            </a:br>
            <a:r>
              <a:rPr lang="da-DK" sz="1200" dirty="0">
                <a:solidFill>
                  <a:schemeClr val="tx1"/>
                </a:solidFill>
              </a:rPr>
              <a:t>Arial 12pt</a:t>
            </a:r>
            <a:endParaRPr lang="de-DE" sz="1200" dirty="0">
              <a:solidFill>
                <a:schemeClr val="tx1"/>
              </a:solidFill>
            </a:endParaRPr>
          </a:p>
        </p:txBody>
      </p:sp>
      <p:sp>
        <p:nvSpPr>
          <p:cNvPr id="17" name="Rechteck 16">
            <a:extLst>
              <a:ext uri="{FF2B5EF4-FFF2-40B4-BE49-F238E27FC236}">
                <a16:creationId xmlns:a16="http://schemas.microsoft.com/office/drawing/2014/main" id="{CFF06366-80DA-ABF1-F0D6-44732CD4A494}"/>
              </a:ext>
            </a:extLst>
          </p:cNvPr>
          <p:cNvSpPr/>
          <p:nvPr/>
        </p:nvSpPr>
        <p:spPr>
          <a:xfrm>
            <a:off x="6095208" y="1873251"/>
            <a:ext cx="1407318" cy="140528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bg1"/>
                </a:solidFill>
              </a:rPr>
              <a:t>Lorem ipsum dolor sit amet</a:t>
            </a:r>
            <a:br>
              <a:rPr lang="da-DK" sz="1200" dirty="0">
                <a:solidFill>
                  <a:schemeClr val="bg1"/>
                </a:solidFill>
              </a:rPr>
            </a:br>
            <a:r>
              <a:rPr lang="da-DK" sz="1200" dirty="0">
                <a:solidFill>
                  <a:schemeClr val="bg1"/>
                </a:solidFill>
              </a:rPr>
              <a:t>Arial 12pt</a:t>
            </a:r>
          </a:p>
        </p:txBody>
      </p:sp>
      <p:sp>
        <p:nvSpPr>
          <p:cNvPr id="18" name="Rechteck 17">
            <a:extLst>
              <a:ext uri="{FF2B5EF4-FFF2-40B4-BE49-F238E27FC236}">
                <a16:creationId xmlns:a16="http://schemas.microsoft.com/office/drawing/2014/main" id="{51997CA8-2CF1-21B8-871E-EB55EF1312DA}"/>
              </a:ext>
            </a:extLst>
          </p:cNvPr>
          <p:cNvSpPr/>
          <p:nvPr/>
        </p:nvSpPr>
        <p:spPr>
          <a:xfrm>
            <a:off x="8905875" y="1871664"/>
            <a:ext cx="1409699" cy="140652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Lorem ipsum dolor sit amet</a:t>
            </a:r>
            <a:br>
              <a:rPr lang="da-DK" sz="1200" dirty="0">
                <a:solidFill>
                  <a:schemeClr val="tx1"/>
                </a:solidFill>
              </a:rPr>
            </a:br>
            <a:r>
              <a:rPr lang="da-DK" sz="1200" dirty="0">
                <a:solidFill>
                  <a:schemeClr val="tx1"/>
                </a:solidFill>
              </a:rPr>
              <a:t>Arial 12pt</a:t>
            </a:r>
          </a:p>
        </p:txBody>
      </p:sp>
      <p:sp>
        <p:nvSpPr>
          <p:cNvPr id="19" name="Rechteck 18">
            <a:extLst>
              <a:ext uri="{FF2B5EF4-FFF2-40B4-BE49-F238E27FC236}">
                <a16:creationId xmlns:a16="http://schemas.microsoft.com/office/drawing/2014/main" id="{C2DEB173-4EB7-AA16-8CB8-13FD7AFE9FD0}"/>
              </a:ext>
            </a:extLst>
          </p:cNvPr>
          <p:cNvSpPr/>
          <p:nvPr/>
        </p:nvSpPr>
        <p:spPr>
          <a:xfrm>
            <a:off x="1874839" y="4683122"/>
            <a:ext cx="1409699" cy="140652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bg1"/>
                </a:solidFill>
              </a:rPr>
              <a:t>Lorem ipsum dolor sit amet</a:t>
            </a:r>
            <a:br>
              <a:rPr lang="da-DK" sz="1200" dirty="0">
                <a:solidFill>
                  <a:schemeClr val="bg1"/>
                </a:solidFill>
              </a:rPr>
            </a:br>
            <a:r>
              <a:rPr lang="da-DK" sz="1200" dirty="0">
                <a:solidFill>
                  <a:schemeClr val="bg1"/>
                </a:solidFill>
              </a:rPr>
              <a:t>Arial 12pt</a:t>
            </a:r>
          </a:p>
        </p:txBody>
      </p:sp>
      <p:sp>
        <p:nvSpPr>
          <p:cNvPr id="20" name="Rechteck 19">
            <a:extLst>
              <a:ext uri="{FF2B5EF4-FFF2-40B4-BE49-F238E27FC236}">
                <a16:creationId xmlns:a16="http://schemas.microsoft.com/office/drawing/2014/main" id="{2B666914-C1C7-0E2C-37DD-B17C186B9641}"/>
              </a:ext>
            </a:extLst>
          </p:cNvPr>
          <p:cNvSpPr/>
          <p:nvPr/>
        </p:nvSpPr>
        <p:spPr>
          <a:xfrm>
            <a:off x="3284539" y="3278188"/>
            <a:ext cx="1403350" cy="14049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bg1"/>
                </a:solidFill>
              </a:rPr>
              <a:t>Lorem ipsum dolor sit amet</a:t>
            </a:r>
            <a:br>
              <a:rPr lang="da-DK" sz="1200" dirty="0">
                <a:solidFill>
                  <a:schemeClr val="bg1"/>
                </a:solidFill>
              </a:rPr>
            </a:br>
            <a:r>
              <a:rPr lang="da-DK" sz="1200" dirty="0">
                <a:solidFill>
                  <a:schemeClr val="bg1"/>
                </a:solidFill>
              </a:rPr>
              <a:t>Arial 12pt</a:t>
            </a:r>
          </a:p>
        </p:txBody>
      </p:sp>
      <p:sp>
        <p:nvSpPr>
          <p:cNvPr id="21" name="Rechteck 20">
            <a:extLst>
              <a:ext uri="{FF2B5EF4-FFF2-40B4-BE49-F238E27FC236}">
                <a16:creationId xmlns:a16="http://schemas.microsoft.com/office/drawing/2014/main" id="{2FF8DE9D-C4FE-0B9B-FF99-574AB09B375C}"/>
              </a:ext>
            </a:extLst>
          </p:cNvPr>
          <p:cNvSpPr/>
          <p:nvPr/>
        </p:nvSpPr>
        <p:spPr>
          <a:xfrm>
            <a:off x="7497764" y="4684712"/>
            <a:ext cx="1409699" cy="140493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Lorem ipsum dolor sit amet</a:t>
            </a:r>
            <a:br>
              <a:rPr lang="da-DK" sz="1200" dirty="0">
                <a:solidFill>
                  <a:schemeClr val="tx1"/>
                </a:solidFill>
              </a:rPr>
            </a:br>
            <a:r>
              <a:rPr lang="da-DK" sz="1200" dirty="0">
                <a:solidFill>
                  <a:schemeClr val="tx1"/>
                </a:solidFill>
              </a:rPr>
              <a:t>Arial 12pt</a:t>
            </a:r>
          </a:p>
        </p:txBody>
      </p:sp>
      <p:sp>
        <p:nvSpPr>
          <p:cNvPr id="22" name="Rechteck 21">
            <a:extLst>
              <a:ext uri="{FF2B5EF4-FFF2-40B4-BE49-F238E27FC236}">
                <a16:creationId xmlns:a16="http://schemas.microsoft.com/office/drawing/2014/main" id="{FED9ECDB-EEB4-03F3-559F-82472E8903B8}"/>
              </a:ext>
            </a:extLst>
          </p:cNvPr>
          <p:cNvSpPr/>
          <p:nvPr/>
        </p:nvSpPr>
        <p:spPr>
          <a:xfrm>
            <a:off x="8907463" y="3278188"/>
            <a:ext cx="1406524" cy="140493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bg1"/>
                </a:solidFill>
              </a:rPr>
              <a:t>Lorem ipsum dolor sit amet</a:t>
            </a:r>
            <a:br>
              <a:rPr lang="da-DK" sz="1200" dirty="0">
                <a:solidFill>
                  <a:schemeClr val="bg1"/>
                </a:solidFill>
              </a:rPr>
            </a:br>
            <a:r>
              <a:rPr lang="da-DK" sz="1200" dirty="0">
                <a:solidFill>
                  <a:schemeClr val="bg1"/>
                </a:solidFill>
              </a:rPr>
              <a:t>Arial 12pt</a:t>
            </a:r>
          </a:p>
        </p:txBody>
      </p:sp>
      <p:pic>
        <p:nvPicPr>
          <p:cNvPr id="7" name="Grafik 6">
            <a:extLst>
              <a:ext uri="{FF2B5EF4-FFF2-40B4-BE49-F238E27FC236}">
                <a16:creationId xmlns:a16="http://schemas.microsoft.com/office/drawing/2014/main" id="{F9561059-8F94-11A0-F751-2C0189A649B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6725" y="3278798"/>
            <a:ext cx="2817809" cy="1404328"/>
          </a:xfrm>
          <a:prstGeom prst="rect">
            <a:avLst/>
          </a:prstGeom>
        </p:spPr>
      </p:pic>
      <p:pic>
        <p:nvPicPr>
          <p:cNvPr id="9" name="Grafik 8">
            <a:extLst>
              <a:ext uri="{FF2B5EF4-FFF2-40B4-BE49-F238E27FC236}">
                <a16:creationId xmlns:a16="http://schemas.microsoft.com/office/drawing/2014/main" id="{F21EF215-32B4-520E-74EF-B782346CBE2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02526" y="463348"/>
            <a:ext cx="1404937" cy="2814840"/>
          </a:xfrm>
          <a:prstGeom prst="rect">
            <a:avLst/>
          </a:prstGeom>
        </p:spPr>
      </p:pic>
      <p:sp>
        <p:nvSpPr>
          <p:cNvPr id="10" name="Textfeld 9">
            <a:extLst>
              <a:ext uri="{FF2B5EF4-FFF2-40B4-BE49-F238E27FC236}">
                <a16:creationId xmlns:a16="http://schemas.microsoft.com/office/drawing/2014/main" id="{42A178ED-0188-7538-007C-F64DF0F00D8A}"/>
              </a:ext>
            </a:extLst>
          </p:cNvPr>
          <p:cNvSpPr txBox="1"/>
          <p:nvPr/>
        </p:nvSpPr>
        <p:spPr>
          <a:xfrm rot="16200000">
            <a:off x="10390247" y="4730805"/>
            <a:ext cx="2592626" cy="125059"/>
          </a:xfrm>
          <a:prstGeom prst="rect">
            <a:avLst/>
          </a:prstGeom>
          <a:noFill/>
        </p:spPr>
        <p:txBody>
          <a:bodyPr wrap="square" lIns="0" tIns="0" rIns="0" bIns="0" rtlCol="0" anchor="b" anchorCtr="0">
            <a:noAutofit/>
          </a:bodyPr>
          <a:lstStyle/>
          <a:p>
            <a:r>
              <a:rPr lang="de-DE" sz="800" dirty="0"/>
              <a:t>© Bernd Wannenmacher &amp; Michael Fahrig</a:t>
            </a:r>
          </a:p>
        </p:txBody>
      </p:sp>
      <p:pic>
        <p:nvPicPr>
          <p:cNvPr id="11" name="Grafik 10">
            <a:extLst>
              <a:ext uri="{FF2B5EF4-FFF2-40B4-BE49-F238E27FC236}">
                <a16:creationId xmlns:a16="http://schemas.microsoft.com/office/drawing/2014/main" id="{EDD9E96E-CDC0-3E7D-912A-00288F1F681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87492" y="3278191"/>
            <a:ext cx="2815034" cy="2811459"/>
          </a:xfrm>
          <a:prstGeom prst="rect">
            <a:avLst/>
          </a:prstGeom>
        </p:spPr>
      </p:pic>
    </p:spTree>
    <p:extLst>
      <p:ext uri="{BB962C8B-B14F-4D97-AF65-F5344CB8AC3E}">
        <p14:creationId xmlns:p14="http://schemas.microsoft.com/office/powerpoint/2010/main" val="286995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4500"/>
                            </p:stCondLst>
                            <p:childTnLst>
                              <p:par>
                                <p:cTn id="29" presetID="10" presetClass="entr" presetSubtype="0" fill="hold" grpId="0" nodeType="after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250"/>
                            </p:stCondLst>
                            <p:childTnLst>
                              <p:par>
                                <p:cTn id="33" presetID="10" presetClass="entr" presetSubtype="0" fill="hold" grpId="0" nodeType="afterEffect">
                                  <p:stCondLst>
                                    <p:cond delay="25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11532-9EEE-AD8D-1D57-5F69CF004A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D82980-C0A8-6868-2B26-A8B55A6B4636}"/>
              </a:ext>
            </a:extLst>
          </p:cNvPr>
          <p:cNvSpPr>
            <a:spLocks noGrp="1"/>
          </p:cNvSpPr>
          <p:nvPr>
            <p:ph type="title"/>
          </p:nvPr>
        </p:nvSpPr>
        <p:spPr/>
        <p:txBody>
          <a:bodyPr/>
          <a:lstStyle/>
          <a:p>
            <a:r>
              <a:rPr lang="de-DE" dirty="0"/>
              <a:t>Folien Überschrift, Arial 40pt</a:t>
            </a:r>
          </a:p>
        </p:txBody>
      </p:sp>
      <p:sp>
        <p:nvSpPr>
          <p:cNvPr id="4" name="Fußzeilenplatzhalter 3">
            <a:extLst>
              <a:ext uri="{FF2B5EF4-FFF2-40B4-BE49-F238E27FC236}">
                <a16:creationId xmlns:a16="http://schemas.microsoft.com/office/drawing/2014/main" id="{A61C8A12-9519-C675-FE7F-9E5F14BD7484}"/>
              </a:ext>
            </a:extLst>
          </p:cNvPr>
          <p:cNvSpPr>
            <a:spLocks noGrp="1"/>
          </p:cNvSpPr>
          <p:nvPr>
            <p:ph type="ftr" sz="quarter" idx="11"/>
          </p:nvPr>
        </p:nvSpPr>
        <p:spPr/>
        <p:txBody>
          <a:bodyPr/>
          <a:lstStyle/>
          <a:p>
            <a:r>
              <a:rPr lang="de-DE"/>
              <a:t>Name des Referierenden | Einrichtung, Arial 10pt</a:t>
            </a:r>
            <a:endParaRPr lang="en-US"/>
          </a:p>
        </p:txBody>
      </p:sp>
      <p:sp>
        <p:nvSpPr>
          <p:cNvPr id="5" name="Foliennummernplatzhalter 4">
            <a:extLst>
              <a:ext uri="{FF2B5EF4-FFF2-40B4-BE49-F238E27FC236}">
                <a16:creationId xmlns:a16="http://schemas.microsoft.com/office/drawing/2014/main" id="{D71A8F94-7121-0881-2EA1-B5465CD28BA8}"/>
              </a:ext>
            </a:extLst>
          </p:cNvPr>
          <p:cNvSpPr>
            <a:spLocks noGrp="1"/>
          </p:cNvSpPr>
          <p:nvPr>
            <p:ph type="sldNum" sz="quarter" idx="12"/>
          </p:nvPr>
        </p:nvSpPr>
        <p:spPr/>
        <p:txBody>
          <a:bodyPr/>
          <a:lstStyle/>
          <a:p>
            <a:fld id="{56F622B2-DCC2-4363-AA1C-8797E3A5E5C2}" type="slidenum">
              <a:rPr lang="de-DE" noProof="0" smtClean="0"/>
              <a:pPr/>
              <a:t>19</a:t>
            </a:fld>
            <a:endParaRPr lang="de-DE" noProof="0" dirty="0"/>
          </a:p>
        </p:txBody>
      </p:sp>
      <p:pic>
        <p:nvPicPr>
          <p:cNvPr id="7" name="Grafik 6">
            <a:extLst>
              <a:ext uri="{FF2B5EF4-FFF2-40B4-BE49-F238E27FC236}">
                <a16:creationId xmlns:a16="http://schemas.microsoft.com/office/drawing/2014/main" id="{3E7B8A61-C500-0F13-2129-21A923F50951}"/>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38631" y="386080"/>
            <a:ext cx="9978293" cy="6388468"/>
          </a:xfrm>
          <a:prstGeom prst="rect">
            <a:avLst/>
          </a:prstGeom>
        </p:spPr>
      </p:pic>
      <p:sp>
        <p:nvSpPr>
          <p:cNvPr id="8" name="Textfeld 7">
            <a:extLst>
              <a:ext uri="{FF2B5EF4-FFF2-40B4-BE49-F238E27FC236}">
                <a16:creationId xmlns:a16="http://schemas.microsoft.com/office/drawing/2014/main" id="{4327DE30-0550-5C6C-CE18-7D398C1A86CE}"/>
              </a:ext>
            </a:extLst>
          </p:cNvPr>
          <p:cNvSpPr txBox="1"/>
          <p:nvPr/>
        </p:nvSpPr>
        <p:spPr>
          <a:xfrm>
            <a:off x="6456745" y="2845833"/>
            <a:ext cx="1748127" cy="185471"/>
          </a:xfrm>
          <a:prstGeom prst="rect">
            <a:avLst/>
          </a:prstGeom>
          <a:noFill/>
        </p:spPr>
        <p:txBody>
          <a:bodyPr wrap="square" lIns="0" tIns="0" rIns="0" bIns="0" rtlCol="0" anchor="ctr" anchorCtr="0">
            <a:noAutofit/>
          </a:bodyPr>
          <a:lstStyle/>
          <a:p>
            <a:r>
              <a:rPr lang="de-DE" sz="1000" dirty="0"/>
              <a:t>Freie Universität Berlin</a:t>
            </a:r>
          </a:p>
        </p:txBody>
      </p:sp>
      <p:sp>
        <p:nvSpPr>
          <p:cNvPr id="9" name="Rechteck 8">
            <a:extLst>
              <a:ext uri="{FF2B5EF4-FFF2-40B4-BE49-F238E27FC236}">
                <a16:creationId xmlns:a16="http://schemas.microsoft.com/office/drawing/2014/main" id="{A4604FF0-712F-04FD-9EC0-46608AA959E2}"/>
              </a:ext>
            </a:extLst>
          </p:cNvPr>
          <p:cNvSpPr/>
          <p:nvPr/>
        </p:nvSpPr>
        <p:spPr>
          <a:xfrm>
            <a:off x="6195074" y="2845833"/>
            <a:ext cx="185471" cy="1854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8FBE4286-BE49-B75D-15A8-C6D385CABDF7}"/>
              </a:ext>
            </a:extLst>
          </p:cNvPr>
          <p:cNvSpPr txBox="1"/>
          <p:nvPr/>
        </p:nvSpPr>
        <p:spPr>
          <a:xfrm>
            <a:off x="7331179" y="3231397"/>
            <a:ext cx="1748127" cy="185471"/>
          </a:xfrm>
          <a:prstGeom prst="rect">
            <a:avLst/>
          </a:prstGeom>
          <a:noFill/>
        </p:spPr>
        <p:txBody>
          <a:bodyPr wrap="square" lIns="0" tIns="0" rIns="0" bIns="0" rtlCol="0" anchor="ctr" anchorCtr="0">
            <a:noAutofit/>
          </a:bodyPr>
          <a:lstStyle/>
          <a:p>
            <a:r>
              <a:rPr lang="de-DE" sz="1000" dirty="0"/>
              <a:t>Tbilissi</a:t>
            </a:r>
          </a:p>
        </p:txBody>
      </p:sp>
      <p:sp>
        <p:nvSpPr>
          <p:cNvPr id="12" name="Rechteck 11">
            <a:extLst>
              <a:ext uri="{FF2B5EF4-FFF2-40B4-BE49-F238E27FC236}">
                <a16:creationId xmlns:a16="http://schemas.microsoft.com/office/drawing/2014/main" id="{78B83B86-D7C8-E660-075B-4CD4554B4C0A}"/>
              </a:ext>
            </a:extLst>
          </p:cNvPr>
          <p:cNvSpPr/>
          <p:nvPr/>
        </p:nvSpPr>
        <p:spPr>
          <a:xfrm>
            <a:off x="7074166" y="3231397"/>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94A62DE7-8B4F-E621-A7B6-FB8DF426AFCF}"/>
              </a:ext>
            </a:extLst>
          </p:cNvPr>
          <p:cNvSpPr txBox="1"/>
          <p:nvPr/>
        </p:nvSpPr>
        <p:spPr>
          <a:xfrm>
            <a:off x="5004965" y="4961729"/>
            <a:ext cx="1748127" cy="185471"/>
          </a:xfrm>
          <a:prstGeom prst="rect">
            <a:avLst/>
          </a:prstGeom>
          <a:noFill/>
        </p:spPr>
        <p:txBody>
          <a:bodyPr wrap="square" lIns="0" tIns="0" rIns="0" bIns="0" rtlCol="0" anchor="ctr" anchorCtr="0">
            <a:noAutofit/>
          </a:bodyPr>
          <a:lstStyle/>
          <a:p>
            <a:r>
              <a:rPr lang="de-DE" sz="1000" dirty="0"/>
              <a:t>São Paulo</a:t>
            </a:r>
          </a:p>
        </p:txBody>
      </p:sp>
      <p:sp>
        <p:nvSpPr>
          <p:cNvPr id="14" name="Rechteck 13">
            <a:extLst>
              <a:ext uri="{FF2B5EF4-FFF2-40B4-BE49-F238E27FC236}">
                <a16:creationId xmlns:a16="http://schemas.microsoft.com/office/drawing/2014/main" id="{2AEA5BBC-C112-45E6-63EC-0254BEDA4A75}"/>
              </a:ext>
            </a:extLst>
          </p:cNvPr>
          <p:cNvSpPr/>
          <p:nvPr/>
        </p:nvSpPr>
        <p:spPr>
          <a:xfrm>
            <a:off x="4745260" y="4961729"/>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C3E44E92-DF93-B6DB-01F5-9114A8C5F8F1}"/>
              </a:ext>
            </a:extLst>
          </p:cNvPr>
          <p:cNvSpPr txBox="1"/>
          <p:nvPr/>
        </p:nvSpPr>
        <p:spPr>
          <a:xfrm>
            <a:off x="4918675" y="3594756"/>
            <a:ext cx="1748127" cy="185471"/>
          </a:xfrm>
          <a:prstGeom prst="rect">
            <a:avLst/>
          </a:prstGeom>
          <a:noFill/>
        </p:spPr>
        <p:txBody>
          <a:bodyPr wrap="square" lIns="0" tIns="0" rIns="0" bIns="0" rtlCol="0" anchor="ctr" anchorCtr="0">
            <a:noAutofit/>
          </a:bodyPr>
          <a:lstStyle/>
          <a:p>
            <a:pPr algn="r"/>
            <a:r>
              <a:rPr lang="de-DE" sz="1000" dirty="0"/>
              <a:t>Kairo</a:t>
            </a:r>
          </a:p>
        </p:txBody>
      </p:sp>
      <p:sp>
        <p:nvSpPr>
          <p:cNvPr id="16" name="Rechteck 15">
            <a:extLst>
              <a:ext uri="{FF2B5EF4-FFF2-40B4-BE49-F238E27FC236}">
                <a16:creationId xmlns:a16="http://schemas.microsoft.com/office/drawing/2014/main" id="{F8F6824B-CC43-3D03-CDC2-3C418D8B5086}"/>
              </a:ext>
            </a:extLst>
          </p:cNvPr>
          <p:cNvSpPr/>
          <p:nvPr/>
        </p:nvSpPr>
        <p:spPr>
          <a:xfrm>
            <a:off x="6753092" y="3594756"/>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0D2A2E5C-1560-C292-AA6F-4CC80A3E73E0}"/>
              </a:ext>
            </a:extLst>
          </p:cNvPr>
          <p:cNvSpPr txBox="1"/>
          <p:nvPr/>
        </p:nvSpPr>
        <p:spPr>
          <a:xfrm>
            <a:off x="8176639" y="3671831"/>
            <a:ext cx="1748127" cy="185471"/>
          </a:xfrm>
          <a:prstGeom prst="rect">
            <a:avLst/>
          </a:prstGeom>
          <a:noFill/>
        </p:spPr>
        <p:txBody>
          <a:bodyPr wrap="square" lIns="0" tIns="0" rIns="0" bIns="0" rtlCol="0" anchor="ctr" anchorCtr="0">
            <a:noAutofit/>
          </a:bodyPr>
          <a:lstStyle/>
          <a:p>
            <a:r>
              <a:rPr lang="de-DE" sz="1000" dirty="0"/>
              <a:t>Neu-Delhi</a:t>
            </a:r>
          </a:p>
        </p:txBody>
      </p:sp>
      <p:sp>
        <p:nvSpPr>
          <p:cNvPr id="18" name="Rechteck 17">
            <a:extLst>
              <a:ext uri="{FF2B5EF4-FFF2-40B4-BE49-F238E27FC236}">
                <a16:creationId xmlns:a16="http://schemas.microsoft.com/office/drawing/2014/main" id="{B9871835-1355-2E09-25CB-CA3C8E29236E}"/>
              </a:ext>
            </a:extLst>
          </p:cNvPr>
          <p:cNvSpPr/>
          <p:nvPr/>
        </p:nvSpPr>
        <p:spPr>
          <a:xfrm>
            <a:off x="7914968" y="3671831"/>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997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D4E0-1C1B-31B3-E0A7-950661B330CE}"/>
              </a:ext>
            </a:extLst>
          </p:cNvPr>
          <p:cNvSpPr>
            <a:spLocks noGrp="1" noRot="1" noMove="1" noResize="1" noEditPoints="1" noAdjustHandles="1" noChangeArrowheads="1" noChangeShapeType="1"/>
          </p:cNvSpPr>
          <p:nvPr>
            <p:ph type="ctrTitle"/>
          </p:nvPr>
        </p:nvSpPr>
        <p:spPr>
          <a:xfrm>
            <a:off x="466725" y="1873249"/>
            <a:ext cx="11256349" cy="2137743"/>
          </a:xfrm>
        </p:spPr>
        <p:txBody>
          <a:bodyPr/>
          <a:lstStyle/>
          <a:p>
            <a:r>
              <a:rPr lang="de-DE" dirty="0"/>
              <a:t>Titel der Präsentation, Arial fett 44pt</a:t>
            </a:r>
            <a:br>
              <a:rPr lang="de-DE" dirty="0"/>
            </a:br>
            <a:r>
              <a:rPr lang="de-DE" dirty="0"/>
              <a:t>zweite Zeile</a:t>
            </a:r>
          </a:p>
        </p:txBody>
      </p:sp>
      <p:sp>
        <p:nvSpPr>
          <p:cNvPr id="7" name="Subtitle 6">
            <a:extLst>
              <a:ext uri="{FF2B5EF4-FFF2-40B4-BE49-F238E27FC236}">
                <a16:creationId xmlns:a16="http://schemas.microsoft.com/office/drawing/2014/main" id="{3E6AEFD8-0803-538D-C0CD-7E26439A015B}"/>
              </a:ext>
            </a:extLst>
          </p:cNvPr>
          <p:cNvSpPr>
            <a:spLocks noGrp="1" noRot="1" noMove="1" noResize="1" noEditPoints="1" noAdjustHandles="1" noChangeArrowheads="1" noChangeShapeType="1"/>
          </p:cNvSpPr>
          <p:nvPr>
            <p:ph type="subTitle" idx="1"/>
          </p:nvPr>
        </p:nvSpPr>
        <p:spPr>
          <a:xfrm>
            <a:off x="466725" y="4638260"/>
            <a:ext cx="11256963" cy="1451389"/>
          </a:xfrm>
        </p:spPr>
        <p:txBody>
          <a:bodyPr/>
          <a:lstStyle/>
          <a:p>
            <a:r>
              <a:rPr lang="de-DE" dirty="0"/>
              <a:t>Untertitel bzw. Kurzbeschreibung, Arial 28pt</a:t>
            </a:r>
          </a:p>
          <a:p>
            <a:r>
              <a:rPr lang="de-DE" dirty="0"/>
              <a:t>zweite Zeile</a:t>
            </a:r>
          </a:p>
          <a:p>
            <a:endParaRPr lang="de-DE" dirty="0"/>
          </a:p>
        </p:txBody>
      </p:sp>
      <p:sp>
        <p:nvSpPr>
          <p:cNvPr id="4" name="Footer Placeholder 3">
            <a:extLst>
              <a:ext uri="{FF2B5EF4-FFF2-40B4-BE49-F238E27FC236}">
                <a16:creationId xmlns:a16="http://schemas.microsoft.com/office/drawing/2014/main" id="{597485A1-F29B-591B-29D7-DDC2F1BD13E5}"/>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t>
            </a:r>
            <a:r>
              <a:rPr lang="de-DE"/>
              <a:t>Arial 10pt</a:t>
            </a:r>
            <a:endParaRPr lang="de-DE" dirty="0"/>
          </a:p>
        </p:txBody>
      </p:sp>
      <p:pic>
        <p:nvPicPr>
          <p:cNvPr id="10" name="Bildplatzhalter 9">
            <a:extLst>
              <a:ext uri="{FF2B5EF4-FFF2-40B4-BE49-F238E27FC236}">
                <a16:creationId xmlns:a16="http://schemas.microsoft.com/office/drawing/2014/main" id="{D54C11D2-BC92-8F5C-6C76-D16E178D719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769508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11532-9EEE-AD8D-1D57-5F69CF004A0A}"/>
            </a:ext>
          </a:extLst>
        </p:cNvPr>
        <p:cNvGrpSpPr/>
        <p:nvPr/>
      </p:nvGrpSpPr>
      <p:grpSpPr>
        <a:xfrm>
          <a:off x="0" y="0"/>
          <a:ext cx="0" cy="0"/>
          <a:chOff x="0" y="0"/>
          <a:chExt cx="0" cy="0"/>
        </a:xfrm>
      </p:grpSpPr>
      <p:pic>
        <p:nvPicPr>
          <p:cNvPr id="19" name="Grafik 18">
            <a:extLst>
              <a:ext uri="{FF2B5EF4-FFF2-40B4-BE49-F238E27FC236}">
                <a16:creationId xmlns:a16="http://schemas.microsoft.com/office/drawing/2014/main" id="{8F39C826-C2A6-B913-9CDB-14CE11A053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0"/>
            <a:ext cx="8229600" cy="6858000"/>
          </a:xfrm>
          <a:prstGeom prst="rect">
            <a:avLst/>
          </a:prstGeom>
        </p:spPr>
      </p:pic>
      <p:sp>
        <p:nvSpPr>
          <p:cNvPr id="2" name="Titel 1">
            <a:extLst>
              <a:ext uri="{FF2B5EF4-FFF2-40B4-BE49-F238E27FC236}">
                <a16:creationId xmlns:a16="http://schemas.microsoft.com/office/drawing/2014/main" id="{1CD82980-C0A8-6868-2B26-A8B55A6B4636}"/>
              </a:ext>
            </a:extLst>
          </p:cNvPr>
          <p:cNvSpPr>
            <a:spLocks noGrp="1"/>
          </p:cNvSpPr>
          <p:nvPr>
            <p:ph type="title"/>
          </p:nvPr>
        </p:nvSpPr>
        <p:spPr/>
        <p:txBody>
          <a:bodyPr/>
          <a:lstStyle/>
          <a:p>
            <a:r>
              <a:rPr lang="de-DE" dirty="0"/>
              <a:t>Folien Überschrift, Arial 40pt</a:t>
            </a:r>
          </a:p>
        </p:txBody>
      </p:sp>
      <p:sp>
        <p:nvSpPr>
          <p:cNvPr id="4" name="Fußzeilenplatzhalter 3">
            <a:extLst>
              <a:ext uri="{FF2B5EF4-FFF2-40B4-BE49-F238E27FC236}">
                <a16:creationId xmlns:a16="http://schemas.microsoft.com/office/drawing/2014/main" id="{A61C8A12-9519-C675-FE7F-9E5F14BD7484}"/>
              </a:ext>
            </a:extLst>
          </p:cNvPr>
          <p:cNvSpPr>
            <a:spLocks noGrp="1"/>
          </p:cNvSpPr>
          <p:nvPr>
            <p:ph type="ftr" sz="quarter" idx="11"/>
          </p:nvPr>
        </p:nvSpPr>
        <p:spPr/>
        <p:txBody>
          <a:bodyPr/>
          <a:lstStyle/>
          <a:p>
            <a:r>
              <a:rPr lang="de-DE"/>
              <a:t>Name des Referierenden | Einrichtung, Arial 10pt</a:t>
            </a:r>
            <a:endParaRPr lang="en-US"/>
          </a:p>
        </p:txBody>
      </p:sp>
      <p:sp>
        <p:nvSpPr>
          <p:cNvPr id="5" name="Foliennummernplatzhalter 4">
            <a:extLst>
              <a:ext uri="{FF2B5EF4-FFF2-40B4-BE49-F238E27FC236}">
                <a16:creationId xmlns:a16="http://schemas.microsoft.com/office/drawing/2014/main" id="{D71A8F94-7121-0881-2EA1-B5465CD28BA8}"/>
              </a:ext>
            </a:extLst>
          </p:cNvPr>
          <p:cNvSpPr>
            <a:spLocks noGrp="1"/>
          </p:cNvSpPr>
          <p:nvPr>
            <p:ph type="sldNum" sz="quarter" idx="12"/>
          </p:nvPr>
        </p:nvSpPr>
        <p:spPr/>
        <p:txBody>
          <a:bodyPr/>
          <a:lstStyle/>
          <a:p>
            <a:fld id="{56F622B2-DCC2-4363-AA1C-8797E3A5E5C2}" type="slidenum">
              <a:rPr lang="de-DE" noProof="0" smtClean="0"/>
              <a:pPr/>
              <a:t>20</a:t>
            </a:fld>
            <a:endParaRPr lang="de-DE" noProof="0" dirty="0"/>
          </a:p>
        </p:txBody>
      </p:sp>
      <p:sp>
        <p:nvSpPr>
          <p:cNvPr id="8" name="Textfeld 7">
            <a:extLst>
              <a:ext uri="{FF2B5EF4-FFF2-40B4-BE49-F238E27FC236}">
                <a16:creationId xmlns:a16="http://schemas.microsoft.com/office/drawing/2014/main" id="{4327DE30-0550-5C6C-CE18-7D398C1A86CE}"/>
              </a:ext>
            </a:extLst>
          </p:cNvPr>
          <p:cNvSpPr txBox="1"/>
          <p:nvPr/>
        </p:nvSpPr>
        <p:spPr>
          <a:xfrm>
            <a:off x="9255494" y="3794298"/>
            <a:ext cx="1748127" cy="186536"/>
          </a:xfrm>
          <a:prstGeom prst="rect">
            <a:avLst/>
          </a:prstGeom>
          <a:noFill/>
        </p:spPr>
        <p:txBody>
          <a:bodyPr wrap="square" lIns="0" tIns="0" rIns="0" bIns="0" rtlCol="0" anchor="ctr" anchorCtr="0">
            <a:noAutofit/>
          </a:bodyPr>
          <a:lstStyle/>
          <a:p>
            <a:r>
              <a:rPr lang="de-DE" sz="1000" dirty="0"/>
              <a:t>Freie Universität Berlin</a:t>
            </a:r>
          </a:p>
        </p:txBody>
      </p:sp>
      <p:sp>
        <p:nvSpPr>
          <p:cNvPr id="9" name="Rechteck 8">
            <a:extLst>
              <a:ext uri="{FF2B5EF4-FFF2-40B4-BE49-F238E27FC236}">
                <a16:creationId xmlns:a16="http://schemas.microsoft.com/office/drawing/2014/main" id="{A4604FF0-712F-04FD-9EC0-46608AA959E2}"/>
              </a:ext>
            </a:extLst>
          </p:cNvPr>
          <p:cNvSpPr/>
          <p:nvPr/>
        </p:nvSpPr>
        <p:spPr>
          <a:xfrm>
            <a:off x="8975896" y="3797234"/>
            <a:ext cx="185471" cy="1854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78B83B86-D7C8-E660-075B-4CD4554B4C0A}"/>
              </a:ext>
            </a:extLst>
          </p:cNvPr>
          <p:cNvSpPr/>
          <p:nvPr/>
        </p:nvSpPr>
        <p:spPr>
          <a:xfrm>
            <a:off x="7230166" y="3185452"/>
            <a:ext cx="185471" cy="1854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B9871835-1355-2E09-25CB-CA3C8E29236E}"/>
              </a:ext>
            </a:extLst>
          </p:cNvPr>
          <p:cNvSpPr/>
          <p:nvPr/>
        </p:nvSpPr>
        <p:spPr>
          <a:xfrm>
            <a:off x="8179711" y="3981900"/>
            <a:ext cx="185471" cy="1854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3CBB6DB5-A0D2-8E18-4288-9A07E489A9CE}"/>
              </a:ext>
            </a:extLst>
          </p:cNvPr>
          <p:cNvSpPr/>
          <p:nvPr/>
        </p:nvSpPr>
        <p:spPr>
          <a:xfrm>
            <a:off x="8581013" y="4573011"/>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AFFD76B9-60AA-1875-AB21-AD3ED333531B}"/>
              </a:ext>
            </a:extLst>
          </p:cNvPr>
          <p:cNvSpPr/>
          <p:nvPr/>
        </p:nvSpPr>
        <p:spPr>
          <a:xfrm>
            <a:off x="10050679" y="2413388"/>
            <a:ext cx="185471" cy="1854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7D1CC628-AC37-4C60-DC8F-9874B80C9037}"/>
              </a:ext>
            </a:extLst>
          </p:cNvPr>
          <p:cNvSpPr/>
          <p:nvPr/>
        </p:nvSpPr>
        <p:spPr>
          <a:xfrm>
            <a:off x="6836129" y="3645075"/>
            <a:ext cx="185471" cy="18547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6C186BA0-B320-4565-283E-2D75CF39DB21}"/>
              </a:ext>
            </a:extLst>
          </p:cNvPr>
          <p:cNvSpPr/>
          <p:nvPr/>
        </p:nvSpPr>
        <p:spPr>
          <a:xfrm>
            <a:off x="8086976" y="3772382"/>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E431F7D9-40DE-E904-2659-68AA08665603}"/>
              </a:ext>
            </a:extLst>
          </p:cNvPr>
          <p:cNvSpPr/>
          <p:nvPr/>
        </p:nvSpPr>
        <p:spPr>
          <a:xfrm>
            <a:off x="7901505" y="4298859"/>
            <a:ext cx="185471" cy="1854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D67658FE-8050-4D16-C19F-ACC2973664DA}"/>
              </a:ext>
            </a:extLst>
          </p:cNvPr>
          <p:cNvSpPr/>
          <p:nvPr/>
        </p:nvSpPr>
        <p:spPr>
          <a:xfrm>
            <a:off x="8883160" y="5017382"/>
            <a:ext cx="185471" cy="18547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AA41633-2F83-70C9-3DB9-41E0FA06588F}"/>
              </a:ext>
            </a:extLst>
          </p:cNvPr>
          <p:cNvSpPr/>
          <p:nvPr/>
        </p:nvSpPr>
        <p:spPr>
          <a:xfrm>
            <a:off x="9907649" y="4113387"/>
            <a:ext cx="185471" cy="1854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552A8AC5-CE93-F5B8-743A-03D06F4A7919}"/>
              </a:ext>
            </a:extLst>
          </p:cNvPr>
          <p:cNvSpPr/>
          <p:nvPr/>
        </p:nvSpPr>
        <p:spPr>
          <a:xfrm>
            <a:off x="7154171" y="5677814"/>
            <a:ext cx="185471" cy="1854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61FAFB96-130E-CADC-CF20-1925680911C8}"/>
              </a:ext>
            </a:extLst>
          </p:cNvPr>
          <p:cNvSpPr txBox="1"/>
          <p:nvPr/>
        </p:nvSpPr>
        <p:spPr>
          <a:xfrm>
            <a:off x="9161367" y="5021838"/>
            <a:ext cx="1748127" cy="176404"/>
          </a:xfrm>
          <a:prstGeom prst="rect">
            <a:avLst/>
          </a:prstGeom>
          <a:noFill/>
        </p:spPr>
        <p:txBody>
          <a:bodyPr wrap="square" lIns="0" tIns="0" rIns="0" bIns="0" rtlCol="0">
            <a:noAutofit/>
          </a:bodyPr>
          <a:lstStyle/>
          <a:p>
            <a:r>
              <a:rPr lang="de-DE" sz="1000" dirty="0" err="1"/>
              <a:t>Università</a:t>
            </a:r>
            <a:r>
              <a:rPr lang="de-DE" sz="1000" dirty="0"/>
              <a:t> di Bologna</a:t>
            </a:r>
          </a:p>
        </p:txBody>
      </p:sp>
      <p:sp>
        <p:nvSpPr>
          <p:cNvPr id="31" name="Textfeld 30">
            <a:extLst>
              <a:ext uri="{FF2B5EF4-FFF2-40B4-BE49-F238E27FC236}">
                <a16:creationId xmlns:a16="http://schemas.microsoft.com/office/drawing/2014/main" id="{A4BE38FE-5D9F-8D57-1802-F29229F23BC3}"/>
              </a:ext>
            </a:extLst>
          </p:cNvPr>
          <p:cNvSpPr txBox="1"/>
          <p:nvPr/>
        </p:nvSpPr>
        <p:spPr>
          <a:xfrm>
            <a:off x="7415637" y="5677740"/>
            <a:ext cx="2820513" cy="185471"/>
          </a:xfrm>
          <a:prstGeom prst="rect">
            <a:avLst/>
          </a:prstGeom>
          <a:noFill/>
        </p:spPr>
        <p:txBody>
          <a:bodyPr wrap="square" lIns="0" tIns="0" rIns="0" bIns="0" rtlCol="0" anchor="ctr" anchorCtr="0">
            <a:noAutofit/>
          </a:bodyPr>
          <a:lstStyle/>
          <a:p>
            <a:r>
              <a:rPr lang="de-DE" sz="1000" dirty="0"/>
              <a:t>Universidad </a:t>
            </a:r>
            <a:r>
              <a:rPr lang="de-DE" sz="1000" dirty="0" err="1"/>
              <a:t>Complutense</a:t>
            </a:r>
            <a:r>
              <a:rPr lang="de-DE" sz="1000" dirty="0"/>
              <a:t> de Madrid</a:t>
            </a:r>
          </a:p>
        </p:txBody>
      </p:sp>
      <p:sp>
        <p:nvSpPr>
          <p:cNvPr id="32" name="Textfeld 31">
            <a:extLst>
              <a:ext uri="{FF2B5EF4-FFF2-40B4-BE49-F238E27FC236}">
                <a16:creationId xmlns:a16="http://schemas.microsoft.com/office/drawing/2014/main" id="{32B7E712-53DC-0C20-54DA-FA330F43F850}"/>
              </a:ext>
            </a:extLst>
          </p:cNvPr>
          <p:cNvSpPr txBox="1"/>
          <p:nvPr/>
        </p:nvSpPr>
        <p:spPr>
          <a:xfrm>
            <a:off x="10165666" y="4110033"/>
            <a:ext cx="1748127" cy="307777"/>
          </a:xfrm>
          <a:prstGeom prst="rect">
            <a:avLst/>
          </a:prstGeom>
          <a:noFill/>
        </p:spPr>
        <p:txBody>
          <a:bodyPr wrap="square" lIns="0" tIns="0" rIns="0" bIns="0" rtlCol="0">
            <a:noAutofit/>
          </a:bodyPr>
          <a:lstStyle/>
          <a:p>
            <a:r>
              <a:rPr lang="de-DE" sz="1000" dirty="0" err="1"/>
              <a:t>Uniwersytet</a:t>
            </a:r>
            <a:r>
              <a:rPr lang="de-DE" sz="1000" dirty="0"/>
              <a:t> </a:t>
            </a:r>
            <a:r>
              <a:rPr lang="de-DE" sz="1000" dirty="0" err="1"/>
              <a:t>Jagielloński</a:t>
            </a:r>
            <a:r>
              <a:rPr lang="de-DE" sz="1000" dirty="0"/>
              <a:t> in Krakau</a:t>
            </a:r>
          </a:p>
        </p:txBody>
      </p:sp>
      <p:sp>
        <p:nvSpPr>
          <p:cNvPr id="33" name="Textfeld 32">
            <a:extLst>
              <a:ext uri="{FF2B5EF4-FFF2-40B4-BE49-F238E27FC236}">
                <a16:creationId xmlns:a16="http://schemas.microsoft.com/office/drawing/2014/main" id="{D803D9C9-7863-9EB1-524E-A63374EFAD47}"/>
              </a:ext>
            </a:extLst>
          </p:cNvPr>
          <p:cNvSpPr txBox="1"/>
          <p:nvPr/>
        </p:nvSpPr>
        <p:spPr>
          <a:xfrm>
            <a:off x="6631246" y="4296414"/>
            <a:ext cx="1197714" cy="307777"/>
          </a:xfrm>
          <a:prstGeom prst="rect">
            <a:avLst/>
          </a:prstGeom>
          <a:noFill/>
        </p:spPr>
        <p:txBody>
          <a:bodyPr wrap="square" lIns="0" tIns="0" rIns="0" bIns="0" rtlCol="0">
            <a:noAutofit/>
          </a:bodyPr>
          <a:lstStyle/>
          <a:p>
            <a:pPr algn="r"/>
            <a:r>
              <a:rPr lang="de-DE" sz="1000" dirty="0" err="1"/>
              <a:t>Université</a:t>
            </a:r>
            <a:r>
              <a:rPr lang="de-DE" sz="1000" dirty="0"/>
              <a:t> Paris 1 Panthéon-Sorbonne</a:t>
            </a:r>
          </a:p>
        </p:txBody>
      </p:sp>
      <p:sp>
        <p:nvSpPr>
          <p:cNvPr id="34" name="Textfeld 33">
            <a:extLst>
              <a:ext uri="{FF2B5EF4-FFF2-40B4-BE49-F238E27FC236}">
                <a16:creationId xmlns:a16="http://schemas.microsoft.com/office/drawing/2014/main" id="{DBEFFD0A-176F-E7B2-48BB-4AC48AE103D7}"/>
              </a:ext>
            </a:extLst>
          </p:cNvPr>
          <p:cNvSpPr txBox="1"/>
          <p:nvPr/>
        </p:nvSpPr>
        <p:spPr>
          <a:xfrm>
            <a:off x="10340011" y="2413693"/>
            <a:ext cx="1748127" cy="461665"/>
          </a:xfrm>
          <a:prstGeom prst="rect">
            <a:avLst/>
          </a:prstGeom>
          <a:noFill/>
        </p:spPr>
        <p:txBody>
          <a:bodyPr wrap="square" lIns="0" tIns="0" rIns="0" bIns="0" rtlCol="0">
            <a:noAutofit/>
          </a:bodyPr>
          <a:lstStyle/>
          <a:p>
            <a:r>
              <a:rPr lang="fi-FI" sz="1000" dirty="0"/>
              <a:t>Helsingin Yliopisto / Helsingfors Universitet (Universität Helsinki)</a:t>
            </a:r>
          </a:p>
        </p:txBody>
      </p:sp>
      <p:sp>
        <p:nvSpPr>
          <p:cNvPr id="35" name="Textfeld 34">
            <a:extLst>
              <a:ext uri="{FF2B5EF4-FFF2-40B4-BE49-F238E27FC236}">
                <a16:creationId xmlns:a16="http://schemas.microsoft.com/office/drawing/2014/main" id="{4C20BFA9-E2B0-0E81-EFD5-61FF8B48F258}"/>
              </a:ext>
            </a:extLst>
          </p:cNvPr>
          <p:cNvSpPr txBox="1"/>
          <p:nvPr/>
        </p:nvSpPr>
        <p:spPr>
          <a:xfrm>
            <a:off x="8883160" y="4573011"/>
            <a:ext cx="3030633" cy="181069"/>
          </a:xfrm>
          <a:prstGeom prst="rect">
            <a:avLst/>
          </a:prstGeom>
          <a:noFill/>
        </p:spPr>
        <p:txBody>
          <a:bodyPr wrap="square" lIns="0" tIns="0" rIns="0" bIns="0" rtlCol="0" anchor="ctr" anchorCtr="0">
            <a:noAutofit/>
          </a:bodyPr>
          <a:lstStyle/>
          <a:p>
            <a:r>
              <a:rPr lang="de-DE" sz="1000" dirty="0"/>
              <a:t>Universität Zürich / University </a:t>
            </a:r>
            <a:r>
              <a:rPr lang="de-DE" sz="1000" dirty="0" err="1"/>
              <a:t>of</a:t>
            </a:r>
            <a:r>
              <a:rPr lang="de-DE" sz="1000" dirty="0"/>
              <a:t> </a:t>
            </a:r>
            <a:r>
              <a:rPr lang="de-DE" sz="1000" dirty="0" err="1"/>
              <a:t>Zurich</a:t>
            </a:r>
            <a:endParaRPr lang="de-DE" sz="1000" dirty="0"/>
          </a:p>
        </p:txBody>
      </p:sp>
      <p:sp>
        <p:nvSpPr>
          <p:cNvPr id="36" name="Textfeld 35">
            <a:extLst>
              <a:ext uri="{FF2B5EF4-FFF2-40B4-BE49-F238E27FC236}">
                <a16:creationId xmlns:a16="http://schemas.microsoft.com/office/drawing/2014/main" id="{BED829BA-B84A-6C83-5FA4-A834BAAB7F40}"/>
              </a:ext>
            </a:extLst>
          </p:cNvPr>
          <p:cNvSpPr txBox="1"/>
          <p:nvPr/>
        </p:nvSpPr>
        <p:spPr>
          <a:xfrm>
            <a:off x="7507367" y="3184606"/>
            <a:ext cx="1748127" cy="186316"/>
          </a:xfrm>
          <a:prstGeom prst="rect">
            <a:avLst/>
          </a:prstGeom>
          <a:noFill/>
        </p:spPr>
        <p:txBody>
          <a:bodyPr wrap="square" lIns="0" tIns="0" rIns="0" bIns="0" rtlCol="0" anchor="ctr" anchorCtr="0">
            <a:noAutofit/>
          </a:bodyPr>
          <a:lstStyle/>
          <a:p>
            <a:r>
              <a:rPr lang="de-DE" sz="1000" dirty="0"/>
              <a:t>University </a:t>
            </a:r>
            <a:r>
              <a:rPr lang="de-DE" sz="1000" dirty="0" err="1"/>
              <a:t>of</a:t>
            </a:r>
            <a:r>
              <a:rPr lang="de-DE" sz="1000" dirty="0"/>
              <a:t> Edinburgh</a:t>
            </a:r>
          </a:p>
        </p:txBody>
      </p:sp>
      <p:sp>
        <p:nvSpPr>
          <p:cNvPr id="37" name="Textfeld 36">
            <a:extLst>
              <a:ext uri="{FF2B5EF4-FFF2-40B4-BE49-F238E27FC236}">
                <a16:creationId xmlns:a16="http://schemas.microsoft.com/office/drawing/2014/main" id="{39E93C46-A0D7-F45D-73AB-79D805C3D04F}"/>
              </a:ext>
            </a:extLst>
          </p:cNvPr>
          <p:cNvSpPr txBox="1"/>
          <p:nvPr/>
        </p:nvSpPr>
        <p:spPr>
          <a:xfrm>
            <a:off x="7063256" y="3645880"/>
            <a:ext cx="1748127" cy="307777"/>
          </a:xfrm>
          <a:prstGeom prst="rect">
            <a:avLst/>
          </a:prstGeom>
          <a:noFill/>
        </p:spPr>
        <p:txBody>
          <a:bodyPr wrap="square" lIns="0" tIns="0" rIns="0" bIns="0" rtlCol="0">
            <a:noAutofit/>
          </a:bodyPr>
          <a:lstStyle/>
          <a:p>
            <a:r>
              <a:rPr lang="de-DE" sz="1000" dirty="0"/>
              <a:t>University </a:t>
            </a:r>
            <a:br>
              <a:rPr lang="de-DE" sz="1000" dirty="0"/>
            </a:br>
            <a:r>
              <a:rPr lang="de-DE" sz="1000" dirty="0"/>
              <a:t>College Dublin</a:t>
            </a:r>
          </a:p>
        </p:txBody>
      </p:sp>
      <p:sp>
        <p:nvSpPr>
          <p:cNvPr id="38" name="Textfeld 37">
            <a:extLst>
              <a:ext uri="{FF2B5EF4-FFF2-40B4-BE49-F238E27FC236}">
                <a16:creationId xmlns:a16="http://schemas.microsoft.com/office/drawing/2014/main" id="{A50E6374-5217-67BB-897A-C4EC4EF25E0F}"/>
              </a:ext>
            </a:extLst>
          </p:cNvPr>
          <p:cNvSpPr txBox="1"/>
          <p:nvPr/>
        </p:nvSpPr>
        <p:spPr>
          <a:xfrm>
            <a:off x="8437728" y="3980834"/>
            <a:ext cx="795185" cy="186536"/>
          </a:xfrm>
          <a:prstGeom prst="rect">
            <a:avLst/>
          </a:prstGeom>
          <a:noFill/>
        </p:spPr>
        <p:txBody>
          <a:bodyPr wrap="square" lIns="0" tIns="0" rIns="0" bIns="0" rtlCol="0" anchor="ctr" anchorCtr="0">
            <a:noAutofit/>
          </a:bodyPr>
          <a:lstStyle/>
          <a:p>
            <a:r>
              <a:rPr lang="de-DE" sz="1000" dirty="0"/>
              <a:t>KU Leuven</a:t>
            </a:r>
          </a:p>
        </p:txBody>
      </p:sp>
      <p:sp>
        <p:nvSpPr>
          <p:cNvPr id="39" name="Textfeld 38">
            <a:extLst>
              <a:ext uri="{FF2B5EF4-FFF2-40B4-BE49-F238E27FC236}">
                <a16:creationId xmlns:a16="http://schemas.microsoft.com/office/drawing/2014/main" id="{E42C837D-2CFD-3165-EB88-DC6542D7E9EC}"/>
              </a:ext>
            </a:extLst>
          </p:cNvPr>
          <p:cNvSpPr txBox="1"/>
          <p:nvPr/>
        </p:nvSpPr>
        <p:spPr>
          <a:xfrm>
            <a:off x="8321805" y="3589996"/>
            <a:ext cx="795185" cy="307777"/>
          </a:xfrm>
          <a:prstGeom prst="rect">
            <a:avLst/>
          </a:prstGeom>
          <a:noFill/>
        </p:spPr>
        <p:txBody>
          <a:bodyPr wrap="square" lIns="0" tIns="0" rIns="0" bIns="0" rtlCol="0">
            <a:noAutofit/>
          </a:bodyPr>
          <a:lstStyle/>
          <a:p>
            <a:r>
              <a:rPr lang="de-DE" sz="1000" dirty="0" err="1"/>
              <a:t>Universiteit</a:t>
            </a:r>
            <a:r>
              <a:rPr lang="de-DE" sz="1000" dirty="0"/>
              <a:t> Leiden</a:t>
            </a:r>
          </a:p>
        </p:txBody>
      </p:sp>
      <p:sp>
        <p:nvSpPr>
          <p:cNvPr id="50" name="Textfeld 49">
            <a:extLst>
              <a:ext uri="{FF2B5EF4-FFF2-40B4-BE49-F238E27FC236}">
                <a16:creationId xmlns:a16="http://schemas.microsoft.com/office/drawing/2014/main" id="{2558AD02-BBB6-1C3C-1A97-620159BFDC2B}"/>
              </a:ext>
            </a:extLst>
          </p:cNvPr>
          <p:cNvSpPr txBox="1"/>
          <p:nvPr/>
        </p:nvSpPr>
        <p:spPr>
          <a:xfrm>
            <a:off x="760185" y="4069483"/>
            <a:ext cx="2492730" cy="1722783"/>
          </a:xfrm>
          <a:prstGeom prst="rect">
            <a:avLst/>
          </a:prstGeom>
          <a:noFill/>
        </p:spPr>
        <p:txBody>
          <a:bodyPr wrap="square" lIns="0" tIns="0" rIns="0" bIns="0">
            <a:noAutofit/>
          </a:bodyPr>
          <a:lstStyle/>
          <a:p>
            <a:r>
              <a:rPr lang="en-US" sz="1200" dirty="0"/>
              <a:t>Cultural Heritage</a:t>
            </a:r>
          </a:p>
          <a:p>
            <a:br>
              <a:rPr lang="en-US" sz="1200" dirty="0"/>
            </a:br>
            <a:r>
              <a:rPr lang="en-US" sz="1200" dirty="0"/>
              <a:t>Data Science &amp; Artificial Intelligence</a:t>
            </a:r>
          </a:p>
          <a:p>
            <a:br>
              <a:rPr lang="en-US" sz="1200" dirty="0"/>
            </a:br>
            <a:r>
              <a:rPr lang="en-US" sz="1200" dirty="0"/>
              <a:t>Europe and the World</a:t>
            </a:r>
          </a:p>
          <a:p>
            <a:br>
              <a:rPr lang="en-US" sz="1200" dirty="0"/>
            </a:br>
            <a:r>
              <a:rPr lang="en-US" sz="1200" dirty="0"/>
              <a:t>Future Materials</a:t>
            </a:r>
          </a:p>
          <a:p>
            <a:br>
              <a:rPr lang="en-US" sz="1200" dirty="0"/>
            </a:br>
            <a:r>
              <a:rPr lang="en-US" sz="1200" dirty="0"/>
              <a:t>One Health</a:t>
            </a:r>
          </a:p>
          <a:p>
            <a:br>
              <a:rPr lang="en-US" sz="1200" dirty="0"/>
            </a:br>
            <a:r>
              <a:rPr lang="en-US" sz="1200" dirty="0"/>
              <a:t>Sustainability</a:t>
            </a:r>
          </a:p>
        </p:txBody>
      </p:sp>
      <p:sp>
        <p:nvSpPr>
          <p:cNvPr id="51" name="Rechteck 50">
            <a:extLst>
              <a:ext uri="{FF2B5EF4-FFF2-40B4-BE49-F238E27FC236}">
                <a16:creationId xmlns:a16="http://schemas.microsoft.com/office/drawing/2014/main" id="{953A9C03-DBB9-2B57-9358-7F90C324BD5E}"/>
              </a:ext>
            </a:extLst>
          </p:cNvPr>
          <p:cNvSpPr/>
          <p:nvPr/>
        </p:nvSpPr>
        <p:spPr>
          <a:xfrm>
            <a:off x="474934" y="4073012"/>
            <a:ext cx="185471" cy="1854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3278C18D-79C4-7D8C-C94B-488EA7AFC623}"/>
              </a:ext>
            </a:extLst>
          </p:cNvPr>
          <p:cNvSpPr/>
          <p:nvPr/>
        </p:nvSpPr>
        <p:spPr>
          <a:xfrm>
            <a:off x="474934" y="4435865"/>
            <a:ext cx="185471" cy="18547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11C7EEBE-8F23-1C4A-7CCA-A7DB8664A3CF}"/>
              </a:ext>
            </a:extLst>
          </p:cNvPr>
          <p:cNvSpPr/>
          <p:nvPr/>
        </p:nvSpPr>
        <p:spPr>
          <a:xfrm>
            <a:off x="474934" y="4794974"/>
            <a:ext cx="185471" cy="1854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0D2FC4B8-31FE-0FF7-D18B-D377DB0AB7F1}"/>
              </a:ext>
            </a:extLst>
          </p:cNvPr>
          <p:cNvSpPr/>
          <p:nvPr/>
        </p:nvSpPr>
        <p:spPr>
          <a:xfrm>
            <a:off x="474934" y="5168278"/>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35FEBCCC-89A8-1E51-58BB-73525488232F}"/>
              </a:ext>
            </a:extLst>
          </p:cNvPr>
          <p:cNvSpPr/>
          <p:nvPr/>
        </p:nvSpPr>
        <p:spPr>
          <a:xfrm>
            <a:off x="474934" y="5537414"/>
            <a:ext cx="185471" cy="1854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927CCE8C-9551-A062-58DA-8D7AECE67849}"/>
              </a:ext>
            </a:extLst>
          </p:cNvPr>
          <p:cNvSpPr/>
          <p:nvPr/>
        </p:nvSpPr>
        <p:spPr>
          <a:xfrm>
            <a:off x="474934" y="5910718"/>
            <a:ext cx="185471" cy="18547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665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A92F87-4B50-75B8-6FDB-13A575200E9E}"/>
              </a:ext>
            </a:extLst>
          </p:cNvPr>
          <p:cNvSpPr>
            <a:spLocks noGrp="1" noRot="1" noMove="1" noResize="1" noEditPoints="1" noAdjustHandles="1" noChangeArrowheads="1" noChangeShapeType="1"/>
          </p:cNvSpPr>
          <p:nvPr>
            <p:ph type="title"/>
          </p:nvPr>
        </p:nvSpPr>
        <p:spPr/>
        <p:txBody>
          <a:bodyPr/>
          <a:lstStyle/>
          <a:p>
            <a:r>
              <a:rPr lang="de-DE" dirty="0"/>
              <a:t>Folien Überschrift, Arial 40pt</a:t>
            </a:r>
          </a:p>
        </p:txBody>
      </p:sp>
      <p:sp>
        <p:nvSpPr>
          <p:cNvPr id="5" name="Content Placeholder 4">
            <a:extLst>
              <a:ext uri="{FF2B5EF4-FFF2-40B4-BE49-F238E27FC236}">
                <a16:creationId xmlns:a16="http://schemas.microsoft.com/office/drawing/2014/main" id="{F6CA86C0-DB86-D0F1-8A5B-424CF99AB3B8}"/>
              </a:ext>
            </a:extLst>
          </p:cNvPr>
          <p:cNvSpPr>
            <a:spLocks noGrp="1" noRot="1" noMove="1" noResize="1" noEditPoints="1" noAdjustHandles="1" noChangeArrowheads="1" noChangeShapeType="1"/>
          </p:cNvSpPr>
          <p:nvPr>
            <p:ph idx="1"/>
          </p:nvPr>
        </p:nvSpPr>
        <p:spPr/>
        <p:txBody>
          <a:bodyPr/>
          <a:lstStyle/>
          <a:p>
            <a:pPr marL="0" lvl="1" indent="0">
              <a:buNone/>
            </a:pPr>
            <a:r>
              <a:rPr lang="de-DE" dirty="0"/>
              <a:t>Text und Bild, Fließtext: Arial 20pt</a:t>
            </a:r>
          </a:p>
        </p:txBody>
      </p:sp>
      <p:sp>
        <p:nvSpPr>
          <p:cNvPr id="6" name="Footer Placeholder 5">
            <a:extLst>
              <a:ext uri="{FF2B5EF4-FFF2-40B4-BE49-F238E27FC236}">
                <a16:creationId xmlns:a16="http://schemas.microsoft.com/office/drawing/2014/main" id="{23A1922B-7DE6-6030-F6C2-9BA38D4A1A8C}"/>
              </a:ext>
            </a:extLst>
          </p:cNvPr>
          <p:cNvSpPr>
            <a:spLocks noGrp="1" noRot="1" noMove="1" noResize="1" noEditPoints="1" noAdjustHandles="1" noChangeArrowheads="1" noChangeShapeType="1"/>
          </p:cNvSpPr>
          <p:nvPr>
            <p:ph type="ftr" sz="quarter" idx="11"/>
          </p:nvPr>
        </p:nvSpPr>
        <p:spPr/>
        <p:txBody>
          <a:bodyPr/>
          <a:lstStyle/>
          <a:p>
            <a:r>
              <a:rPr lang="de-DE" dirty="0"/>
              <a:t>Name des Referierenden | Einrichtung, Arial 10pt</a:t>
            </a:r>
          </a:p>
        </p:txBody>
      </p:sp>
      <p:sp>
        <p:nvSpPr>
          <p:cNvPr id="7" name="Slide Number Placeholder 6">
            <a:extLst>
              <a:ext uri="{FF2B5EF4-FFF2-40B4-BE49-F238E27FC236}">
                <a16:creationId xmlns:a16="http://schemas.microsoft.com/office/drawing/2014/main" id="{7FA81A96-C223-F920-AAE6-636A0376201B}"/>
              </a:ext>
            </a:extLst>
          </p:cNvPr>
          <p:cNvSpPr>
            <a:spLocks noGrp="1" noRot="1" noMove="1" noResize="1" noEditPoints="1" noAdjustHandles="1" noChangeArrowheads="1" noChangeShapeType="1"/>
          </p:cNvSpPr>
          <p:nvPr>
            <p:ph type="sldNum" sz="quarter" idx="12"/>
          </p:nvPr>
        </p:nvSpPr>
        <p:spPr/>
        <p:txBody>
          <a:bodyPr/>
          <a:lstStyle/>
          <a:p>
            <a:fld id="{56F622B2-DCC2-4363-AA1C-8797E3A5E5C2}" type="slidenum">
              <a:rPr lang="de-DE" smtClean="0"/>
              <a:pPr/>
              <a:t>21</a:t>
            </a:fld>
            <a:endParaRPr lang="de-DE" dirty="0"/>
          </a:p>
        </p:txBody>
      </p:sp>
      <p:pic>
        <p:nvPicPr>
          <p:cNvPr id="3" name="Bildplatzhalter 12">
            <a:extLst>
              <a:ext uri="{FF2B5EF4-FFF2-40B4-BE49-F238E27FC236}">
                <a16:creationId xmlns:a16="http://schemas.microsoft.com/office/drawing/2014/main" id="{B61071E0-194B-521A-E722-CED848E4DE2A}"/>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278" r="-6278"/>
          <a:stretch/>
        </p:blipFill>
        <p:spPr>
          <a:xfrm>
            <a:off x="5896772" y="1686306"/>
            <a:ext cx="6159304" cy="4551728"/>
          </a:xfrm>
          <a:prstGeom prst="rect">
            <a:avLst/>
          </a:prstGeom>
        </p:spPr>
      </p:pic>
      <p:sp>
        <p:nvSpPr>
          <p:cNvPr id="9" name="Textfeld 8">
            <a:extLst>
              <a:ext uri="{FF2B5EF4-FFF2-40B4-BE49-F238E27FC236}">
                <a16:creationId xmlns:a16="http://schemas.microsoft.com/office/drawing/2014/main" id="{1B01F1EE-CD44-BDCC-6AAB-EDE605B413DD}"/>
              </a:ext>
            </a:extLst>
          </p:cNvPr>
          <p:cNvSpPr txBox="1"/>
          <p:nvPr/>
        </p:nvSpPr>
        <p:spPr>
          <a:xfrm>
            <a:off x="7952259" y="4675346"/>
            <a:ext cx="1793127" cy="183600"/>
          </a:xfrm>
          <a:prstGeom prst="rect">
            <a:avLst/>
          </a:prstGeom>
          <a:noFill/>
        </p:spPr>
        <p:txBody>
          <a:bodyPr wrap="square" lIns="0" tIns="0" rIns="0" bIns="0" rtlCol="0" anchor="ctr" anchorCtr="0">
            <a:noAutofit/>
          </a:bodyPr>
          <a:lstStyle/>
          <a:p>
            <a:r>
              <a:rPr lang="de-DE" sz="1000" dirty="0"/>
              <a:t>Freie Universität Berlin</a:t>
            </a:r>
          </a:p>
        </p:txBody>
      </p:sp>
      <p:sp>
        <p:nvSpPr>
          <p:cNvPr id="54" name="Textfeld 53">
            <a:extLst>
              <a:ext uri="{FF2B5EF4-FFF2-40B4-BE49-F238E27FC236}">
                <a16:creationId xmlns:a16="http://schemas.microsoft.com/office/drawing/2014/main" id="{39086710-5447-C7CC-9D4A-21BA30F4D5C1}"/>
              </a:ext>
            </a:extLst>
          </p:cNvPr>
          <p:cNvSpPr txBox="1"/>
          <p:nvPr/>
        </p:nvSpPr>
        <p:spPr>
          <a:xfrm>
            <a:off x="6281642" y="3754357"/>
            <a:ext cx="1744000" cy="183600"/>
          </a:xfrm>
          <a:prstGeom prst="rect">
            <a:avLst/>
          </a:prstGeom>
          <a:noFill/>
        </p:spPr>
        <p:txBody>
          <a:bodyPr wrap="square" lIns="0" tIns="0" rIns="0" bIns="0" rtlCol="0" anchor="ctr" anchorCtr="0">
            <a:noAutofit/>
          </a:bodyPr>
          <a:lstStyle/>
          <a:p>
            <a:pPr algn="r"/>
            <a:r>
              <a:rPr lang="de-DE" sz="1000" dirty="0"/>
              <a:t>Technische Universität Berlin</a:t>
            </a:r>
          </a:p>
        </p:txBody>
      </p:sp>
      <p:sp>
        <p:nvSpPr>
          <p:cNvPr id="56" name="Textfeld 55">
            <a:extLst>
              <a:ext uri="{FF2B5EF4-FFF2-40B4-BE49-F238E27FC236}">
                <a16:creationId xmlns:a16="http://schemas.microsoft.com/office/drawing/2014/main" id="{6C24DD0F-F32C-3C90-BEEF-3B01B06E6A20}"/>
              </a:ext>
            </a:extLst>
          </p:cNvPr>
          <p:cNvSpPr txBox="1"/>
          <p:nvPr/>
        </p:nvSpPr>
        <p:spPr>
          <a:xfrm>
            <a:off x="8974018" y="3695631"/>
            <a:ext cx="1793127" cy="183600"/>
          </a:xfrm>
          <a:prstGeom prst="rect">
            <a:avLst/>
          </a:prstGeom>
          <a:noFill/>
        </p:spPr>
        <p:txBody>
          <a:bodyPr wrap="square" lIns="0" tIns="0" rIns="0" bIns="0" rtlCol="0" anchor="ctr" anchorCtr="0">
            <a:noAutofit/>
          </a:bodyPr>
          <a:lstStyle/>
          <a:p>
            <a:r>
              <a:rPr lang="de-DE" sz="1000" dirty="0"/>
              <a:t>Humboldt-Universität zu Berlin</a:t>
            </a:r>
          </a:p>
        </p:txBody>
      </p:sp>
      <p:sp>
        <p:nvSpPr>
          <p:cNvPr id="59" name="Textfeld 58">
            <a:extLst>
              <a:ext uri="{FF2B5EF4-FFF2-40B4-BE49-F238E27FC236}">
                <a16:creationId xmlns:a16="http://schemas.microsoft.com/office/drawing/2014/main" id="{464A2164-0921-68BB-AAFF-FDE5AB7D98B7}"/>
              </a:ext>
            </a:extLst>
          </p:cNvPr>
          <p:cNvSpPr txBox="1"/>
          <p:nvPr/>
        </p:nvSpPr>
        <p:spPr>
          <a:xfrm>
            <a:off x="8873312" y="3478105"/>
            <a:ext cx="2228390" cy="183600"/>
          </a:xfrm>
          <a:prstGeom prst="rect">
            <a:avLst/>
          </a:prstGeom>
          <a:noFill/>
        </p:spPr>
        <p:txBody>
          <a:bodyPr wrap="square" lIns="0" tIns="0" rIns="0" bIns="0" rtlCol="0" anchor="ctr" anchorCtr="0">
            <a:noAutofit/>
          </a:bodyPr>
          <a:lstStyle/>
          <a:p>
            <a:r>
              <a:rPr lang="de-DE" sz="1000" dirty="0"/>
              <a:t>Charité – Universitätsmedizin Berlin</a:t>
            </a:r>
          </a:p>
        </p:txBody>
      </p:sp>
      <p:sp>
        <p:nvSpPr>
          <p:cNvPr id="67" name="Freihandform: Form 66">
            <a:extLst>
              <a:ext uri="{FF2B5EF4-FFF2-40B4-BE49-F238E27FC236}">
                <a16:creationId xmlns:a16="http://schemas.microsoft.com/office/drawing/2014/main" id="{91DB16CB-6F64-ADC1-B6D1-0B9A4BBEA71D}"/>
              </a:ext>
            </a:extLst>
          </p:cNvPr>
          <p:cNvSpPr/>
          <p:nvPr/>
        </p:nvSpPr>
        <p:spPr>
          <a:xfrm>
            <a:off x="7810395" y="3562716"/>
            <a:ext cx="1019132" cy="1204430"/>
          </a:xfrm>
          <a:custGeom>
            <a:avLst/>
            <a:gdLst>
              <a:gd name="connsiteX0" fmla="*/ 0 w 990936"/>
              <a:gd name="connsiteY0" fmla="*/ 721047 h 721047"/>
              <a:gd name="connsiteX1" fmla="*/ 459214 w 990936"/>
              <a:gd name="connsiteY1" fmla="*/ 0 h 721047"/>
              <a:gd name="connsiteX2" fmla="*/ 990936 w 990936"/>
              <a:gd name="connsiteY2" fmla="*/ 12085 h 721047"/>
              <a:gd name="connsiteX3" fmla="*/ 918428 w 990936"/>
              <a:gd name="connsiteY3" fmla="*/ 539778 h 721047"/>
              <a:gd name="connsiteX4" fmla="*/ 543806 w 990936"/>
              <a:gd name="connsiteY4" fmla="*/ 717019 h 721047"/>
              <a:gd name="connsiteX5" fmla="*/ 0 w 990936"/>
              <a:gd name="connsiteY5" fmla="*/ 721047 h 721047"/>
              <a:gd name="connsiteX0" fmla="*/ 0 w 990936"/>
              <a:gd name="connsiteY0" fmla="*/ 922457 h 922457"/>
              <a:gd name="connsiteX1" fmla="*/ 346425 w 990936"/>
              <a:gd name="connsiteY1" fmla="*/ 0 h 922457"/>
              <a:gd name="connsiteX2" fmla="*/ 990936 w 990936"/>
              <a:gd name="connsiteY2" fmla="*/ 213495 h 922457"/>
              <a:gd name="connsiteX3" fmla="*/ 918428 w 990936"/>
              <a:gd name="connsiteY3" fmla="*/ 741188 h 922457"/>
              <a:gd name="connsiteX4" fmla="*/ 543806 w 990936"/>
              <a:gd name="connsiteY4" fmla="*/ 918429 h 922457"/>
              <a:gd name="connsiteX5" fmla="*/ 0 w 990936"/>
              <a:gd name="connsiteY5" fmla="*/ 922457 h 922457"/>
              <a:gd name="connsiteX0" fmla="*/ 0 w 930513"/>
              <a:gd name="connsiteY0" fmla="*/ 1204430 h 1204430"/>
              <a:gd name="connsiteX1" fmla="*/ 346425 w 930513"/>
              <a:gd name="connsiteY1" fmla="*/ 281973 h 1204430"/>
              <a:gd name="connsiteX2" fmla="*/ 930513 w 930513"/>
              <a:gd name="connsiteY2" fmla="*/ 0 h 1204430"/>
              <a:gd name="connsiteX3" fmla="*/ 918428 w 930513"/>
              <a:gd name="connsiteY3" fmla="*/ 1023161 h 1204430"/>
              <a:gd name="connsiteX4" fmla="*/ 543806 w 930513"/>
              <a:gd name="connsiteY4" fmla="*/ 1200402 h 1204430"/>
              <a:gd name="connsiteX5" fmla="*/ 0 w 930513"/>
              <a:gd name="connsiteY5" fmla="*/ 1204430 h 1204430"/>
              <a:gd name="connsiteX0" fmla="*/ 0 w 971361"/>
              <a:gd name="connsiteY0" fmla="*/ 1204430 h 1204430"/>
              <a:gd name="connsiteX1" fmla="*/ 346425 w 971361"/>
              <a:gd name="connsiteY1" fmla="*/ 281973 h 1204430"/>
              <a:gd name="connsiteX2" fmla="*/ 930513 w 971361"/>
              <a:gd name="connsiteY2" fmla="*/ 0 h 1204430"/>
              <a:gd name="connsiteX3" fmla="*/ 918428 w 971361"/>
              <a:gd name="connsiteY3" fmla="*/ 1023161 h 1204430"/>
              <a:gd name="connsiteX4" fmla="*/ 543806 w 971361"/>
              <a:gd name="connsiteY4" fmla="*/ 1200402 h 1204430"/>
              <a:gd name="connsiteX5" fmla="*/ 0 w 971361"/>
              <a:gd name="connsiteY5" fmla="*/ 1204430 h 1204430"/>
              <a:gd name="connsiteX0" fmla="*/ 0 w 955612"/>
              <a:gd name="connsiteY0" fmla="*/ 1204430 h 1204430"/>
              <a:gd name="connsiteX1" fmla="*/ 346425 w 955612"/>
              <a:gd name="connsiteY1" fmla="*/ 281973 h 1204430"/>
              <a:gd name="connsiteX2" fmla="*/ 930513 w 955612"/>
              <a:gd name="connsiteY2" fmla="*/ 0 h 1204430"/>
              <a:gd name="connsiteX3" fmla="*/ 809667 w 955612"/>
              <a:gd name="connsiteY3" fmla="*/ 829808 h 1204430"/>
              <a:gd name="connsiteX4" fmla="*/ 543806 w 955612"/>
              <a:gd name="connsiteY4" fmla="*/ 1200402 h 1204430"/>
              <a:gd name="connsiteX5" fmla="*/ 0 w 955612"/>
              <a:gd name="connsiteY5" fmla="*/ 1204430 h 1204430"/>
              <a:gd name="connsiteX0" fmla="*/ 0 w 933315"/>
              <a:gd name="connsiteY0" fmla="*/ 1204430 h 1204430"/>
              <a:gd name="connsiteX1" fmla="*/ 346425 w 933315"/>
              <a:gd name="connsiteY1" fmla="*/ 281973 h 1204430"/>
              <a:gd name="connsiteX2" fmla="*/ 930513 w 933315"/>
              <a:gd name="connsiteY2" fmla="*/ 0 h 1204430"/>
              <a:gd name="connsiteX3" fmla="*/ 543806 w 933315"/>
              <a:gd name="connsiteY3" fmla="*/ 1200402 h 1204430"/>
              <a:gd name="connsiteX4" fmla="*/ 0 w 933315"/>
              <a:gd name="connsiteY4" fmla="*/ 1204430 h 1204430"/>
              <a:gd name="connsiteX0" fmla="*/ 0 w 1075462"/>
              <a:gd name="connsiteY0" fmla="*/ 1204430 h 1204430"/>
              <a:gd name="connsiteX1" fmla="*/ 346425 w 1075462"/>
              <a:gd name="connsiteY1" fmla="*/ 281973 h 1204430"/>
              <a:gd name="connsiteX2" fmla="*/ 930513 w 1075462"/>
              <a:gd name="connsiteY2" fmla="*/ 0 h 1204430"/>
              <a:gd name="connsiteX3" fmla="*/ 1019132 w 1075462"/>
              <a:gd name="connsiteY3" fmla="*/ 233636 h 1204430"/>
              <a:gd name="connsiteX4" fmla="*/ 0 w 1075462"/>
              <a:gd name="connsiteY4" fmla="*/ 1204430 h 1204430"/>
              <a:gd name="connsiteX0" fmla="*/ 0 w 1019132"/>
              <a:gd name="connsiteY0" fmla="*/ 1204430 h 1204430"/>
              <a:gd name="connsiteX1" fmla="*/ 346425 w 1019132"/>
              <a:gd name="connsiteY1" fmla="*/ 281973 h 1204430"/>
              <a:gd name="connsiteX2" fmla="*/ 930513 w 1019132"/>
              <a:gd name="connsiteY2" fmla="*/ 0 h 1204430"/>
              <a:gd name="connsiteX3" fmla="*/ 1019132 w 1019132"/>
              <a:gd name="connsiteY3" fmla="*/ 233636 h 1204430"/>
              <a:gd name="connsiteX4" fmla="*/ 0 w 1019132"/>
              <a:gd name="connsiteY4" fmla="*/ 1204430 h 1204430"/>
              <a:gd name="connsiteX0" fmla="*/ 0 w 1019132"/>
              <a:gd name="connsiteY0" fmla="*/ 1204430 h 1204430"/>
              <a:gd name="connsiteX1" fmla="*/ 346425 w 1019132"/>
              <a:gd name="connsiteY1" fmla="*/ 281973 h 1204430"/>
              <a:gd name="connsiteX2" fmla="*/ 930513 w 1019132"/>
              <a:gd name="connsiteY2" fmla="*/ 0 h 1204430"/>
              <a:gd name="connsiteX3" fmla="*/ 1019132 w 1019132"/>
              <a:gd name="connsiteY3" fmla="*/ 233636 h 1204430"/>
              <a:gd name="connsiteX4" fmla="*/ 0 w 1019132"/>
              <a:gd name="connsiteY4" fmla="*/ 1204430 h 120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32" h="1204430">
                <a:moveTo>
                  <a:pt x="0" y="1204430"/>
                </a:moveTo>
                <a:lnTo>
                  <a:pt x="346425" y="281973"/>
                </a:lnTo>
                <a:lnTo>
                  <a:pt x="930513" y="0"/>
                </a:lnTo>
                <a:lnTo>
                  <a:pt x="1019132" y="233636"/>
                </a:lnTo>
                <a:lnTo>
                  <a:pt x="0" y="1204430"/>
                </a:lnTo>
                <a:close/>
              </a:path>
            </a:pathLst>
          </a:custGeom>
          <a:noFill/>
          <a:ln w="12700">
            <a:solidFill>
              <a:srgbClr val="6690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B03D6410-92E1-EBC4-A09E-CE39ED228A62}"/>
              </a:ext>
            </a:extLst>
          </p:cNvPr>
          <p:cNvSpPr/>
          <p:nvPr/>
        </p:nvSpPr>
        <p:spPr>
          <a:xfrm>
            <a:off x="7717661" y="4675346"/>
            <a:ext cx="185471" cy="1854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AEC5BD31-62D3-FC90-7F33-E9872D802C1D}"/>
              </a:ext>
            </a:extLst>
          </p:cNvPr>
          <p:cNvSpPr/>
          <p:nvPr/>
        </p:nvSpPr>
        <p:spPr>
          <a:xfrm>
            <a:off x="8074768" y="3754357"/>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592D85A3-2EEC-37FB-D851-B1F3868C9D93}"/>
              </a:ext>
            </a:extLst>
          </p:cNvPr>
          <p:cNvSpPr/>
          <p:nvPr/>
        </p:nvSpPr>
        <p:spPr>
          <a:xfrm>
            <a:off x="8739420" y="3695631"/>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FC0304B4-2ADE-9792-C638-BBE2BEF6068B}"/>
              </a:ext>
            </a:extLst>
          </p:cNvPr>
          <p:cNvSpPr/>
          <p:nvPr/>
        </p:nvSpPr>
        <p:spPr>
          <a:xfrm>
            <a:off x="8638714" y="3478105"/>
            <a:ext cx="185471" cy="18547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480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A9FC5-9271-6DBD-E2E6-4991F7290A78}"/>
            </a:ext>
          </a:extLst>
        </p:cNvPr>
        <p:cNvGrpSpPr/>
        <p:nvPr/>
      </p:nvGrpSpPr>
      <p:grpSpPr>
        <a:xfrm>
          <a:off x="0" y="0"/>
          <a:ext cx="0" cy="0"/>
          <a:chOff x="0" y="0"/>
          <a:chExt cx="0" cy="0"/>
        </a:xfrm>
      </p:grpSpPr>
      <p:pic>
        <p:nvPicPr>
          <p:cNvPr id="13" name="Bildplatzhalter 12">
            <a:extLst>
              <a:ext uri="{FF2B5EF4-FFF2-40B4-BE49-F238E27FC236}">
                <a16:creationId xmlns:a16="http://schemas.microsoft.com/office/drawing/2014/main" id="{3AAF7443-A947-496E-77B7-C4ADBF0966CE}"/>
              </a:ext>
            </a:extLst>
          </p:cNvPr>
          <p:cNvPicPr>
            <a:picLocks noGrp="1" noRot="1" noChangeAspect="1" noMove="1" noResize="1" noEditPoints="1" noAdjustHandles="1" noChangeArrowheads="1" noChangeShapeType="1" noCrop="1"/>
          </p:cNvPicPr>
          <p:nvPr>
            <p:ph type="pic" idx="1"/>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93" t="29402" r="44670" b="10605"/>
          <a:stretch/>
        </p:blipFill>
        <p:spPr>
          <a:xfrm>
            <a:off x="5261428" y="1"/>
            <a:ext cx="6930571" cy="6388468"/>
          </a:xfrm>
        </p:spPr>
      </p:pic>
      <p:sp>
        <p:nvSpPr>
          <p:cNvPr id="2" name="Titel 1">
            <a:extLst>
              <a:ext uri="{FF2B5EF4-FFF2-40B4-BE49-F238E27FC236}">
                <a16:creationId xmlns:a16="http://schemas.microsoft.com/office/drawing/2014/main" id="{B31E8552-F72B-BEE3-C1B6-27C7F471F1ED}"/>
              </a:ext>
            </a:extLst>
          </p:cNvPr>
          <p:cNvSpPr>
            <a:spLocks noGrp="1"/>
          </p:cNvSpPr>
          <p:nvPr>
            <p:ph type="title"/>
          </p:nvPr>
        </p:nvSpPr>
        <p:spPr/>
        <p:txBody>
          <a:bodyPr/>
          <a:lstStyle/>
          <a:p>
            <a:r>
              <a:rPr lang="de-DE" dirty="0"/>
              <a:t>Folien Überschrift, </a:t>
            </a:r>
            <a:br>
              <a:rPr lang="de-DE" dirty="0"/>
            </a:br>
            <a:r>
              <a:rPr lang="de-DE" dirty="0"/>
              <a:t>Arial 40pt</a:t>
            </a:r>
          </a:p>
        </p:txBody>
      </p:sp>
      <p:sp>
        <p:nvSpPr>
          <p:cNvPr id="9" name="Textplatzhalter 8">
            <a:extLst>
              <a:ext uri="{FF2B5EF4-FFF2-40B4-BE49-F238E27FC236}">
                <a16:creationId xmlns:a16="http://schemas.microsoft.com/office/drawing/2014/main" id="{F40A8B07-F9B7-E55C-5BC5-3834CCA6D60A}"/>
              </a:ext>
            </a:extLst>
          </p:cNvPr>
          <p:cNvSpPr>
            <a:spLocks noGrp="1"/>
          </p:cNvSpPr>
          <p:nvPr>
            <p:ph type="body" sz="half" idx="2"/>
          </p:nvPr>
        </p:nvSpPr>
        <p:spPr/>
        <p:txBody>
          <a:bodyPr/>
          <a:lstStyle/>
          <a:p>
            <a:pPr marL="0" lvl="1" indent="0">
              <a:buNone/>
            </a:pPr>
            <a:r>
              <a:rPr lang="de-DE" dirty="0"/>
              <a:t>Text und Bild, Fließtext: Arial 20pt</a:t>
            </a:r>
          </a:p>
        </p:txBody>
      </p:sp>
      <p:sp>
        <p:nvSpPr>
          <p:cNvPr id="3" name="Fußzeilenplatzhalter 2">
            <a:extLst>
              <a:ext uri="{FF2B5EF4-FFF2-40B4-BE49-F238E27FC236}">
                <a16:creationId xmlns:a16="http://schemas.microsoft.com/office/drawing/2014/main" id="{45658EC2-D152-EE0C-10C6-770AFA366DA0}"/>
              </a:ext>
            </a:extLst>
          </p:cNvPr>
          <p:cNvSpPr>
            <a:spLocks noGrp="1"/>
          </p:cNvSpPr>
          <p:nvPr>
            <p:ph type="ftr" sz="quarter" idx="11"/>
          </p:nvPr>
        </p:nvSpPr>
        <p:spPr/>
        <p:txBody>
          <a:bodyPr/>
          <a:lstStyle/>
          <a:p>
            <a:r>
              <a:rPr lang="de-DE"/>
              <a:t>Name des Referierenden | Einrichtung, Arial 10pt</a:t>
            </a:r>
            <a:endParaRPr lang="en-US"/>
          </a:p>
        </p:txBody>
      </p:sp>
      <p:sp>
        <p:nvSpPr>
          <p:cNvPr id="4" name="Foliennummernplatzhalter 3">
            <a:extLst>
              <a:ext uri="{FF2B5EF4-FFF2-40B4-BE49-F238E27FC236}">
                <a16:creationId xmlns:a16="http://schemas.microsoft.com/office/drawing/2014/main" id="{4328B9F4-11A0-5CDA-6390-75A0F6435C83}"/>
              </a:ext>
            </a:extLst>
          </p:cNvPr>
          <p:cNvSpPr>
            <a:spLocks noGrp="1"/>
          </p:cNvSpPr>
          <p:nvPr>
            <p:ph type="sldNum" sz="quarter" idx="12"/>
          </p:nvPr>
        </p:nvSpPr>
        <p:spPr/>
        <p:txBody>
          <a:bodyPr/>
          <a:lstStyle/>
          <a:p>
            <a:fld id="{56F622B2-DCC2-4363-AA1C-8797E3A5E5C2}" type="slidenum">
              <a:rPr lang="de-DE" noProof="0" smtClean="0"/>
              <a:t>22</a:t>
            </a:fld>
            <a:endParaRPr lang="de-DE" noProof="0" dirty="0"/>
          </a:p>
        </p:txBody>
      </p:sp>
      <p:sp>
        <p:nvSpPr>
          <p:cNvPr id="55" name="Textfeld 54">
            <a:extLst>
              <a:ext uri="{FF2B5EF4-FFF2-40B4-BE49-F238E27FC236}">
                <a16:creationId xmlns:a16="http://schemas.microsoft.com/office/drawing/2014/main" id="{36C98538-9EB0-3679-C84F-842AC42D59B1}"/>
              </a:ext>
            </a:extLst>
          </p:cNvPr>
          <p:cNvSpPr txBox="1"/>
          <p:nvPr/>
        </p:nvSpPr>
        <p:spPr>
          <a:xfrm>
            <a:off x="6935789" y="5290179"/>
            <a:ext cx="2667455" cy="183600"/>
          </a:xfrm>
          <a:prstGeom prst="rect">
            <a:avLst/>
          </a:prstGeom>
          <a:noFill/>
        </p:spPr>
        <p:txBody>
          <a:bodyPr wrap="square" lIns="0" tIns="0" rIns="0" bIns="0" rtlCol="0" anchor="ctr" anchorCtr="0">
            <a:noAutofit/>
          </a:bodyPr>
          <a:lstStyle/>
          <a:p>
            <a:pPr algn="r"/>
            <a:r>
              <a:rPr lang="de-DE" sz="1000" dirty="0"/>
              <a:t>Helmholtz-Zentrum Geesthacht (Teltow)</a:t>
            </a:r>
          </a:p>
        </p:txBody>
      </p:sp>
      <p:sp>
        <p:nvSpPr>
          <p:cNvPr id="59" name="Rechteck 58">
            <a:extLst>
              <a:ext uri="{FF2B5EF4-FFF2-40B4-BE49-F238E27FC236}">
                <a16:creationId xmlns:a16="http://schemas.microsoft.com/office/drawing/2014/main" id="{2D6A78A8-94B8-D480-4ABF-4960CE4175C5}"/>
              </a:ext>
            </a:extLst>
          </p:cNvPr>
          <p:cNvSpPr/>
          <p:nvPr/>
        </p:nvSpPr>
        <p:spPr>
          <a:xfrm>
            <a:off x="10241960" y="1824520"/>
            <a:ext cx="90000" cy="90000"/>
          </a:xfrm>
          <a:prstGeom prst="rect">
            <a:avLst/>
          </a:prstGeom>
          <a:solidFill>
            <a:srgbClr val="0046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7900AE84-0224-6358-83C6-D88D86865740}"/>
              </a:ext>
            </a:extLst>
          </p:cNvPr>
          <p:cNvSpPr txBox="1"/>
          <p:nvPr/>
        </p:nvSpPr>
        <p:spPr>
          <a:xfrm>
            <a:off x="7026116" y="1805734"/>
            <a:ext cx="3171484" cy="111515"/>
          </a:xfrm>
          <a:prstGeom prst="rect">
            <a:avLst/>
          </a:prstGeom>
          <a:noFill/>
        </p:spPr>
        <p:txBody>
          <a:bodyPr wrap="square" lIns="0" tIns="0" rIns="0" bIns="0" rtlCol="0" anchor="ctr" anchorCtr="0">
            <a:noAutofit/>
          </a:bodyPr>
          <a:lstStyle/>
          <a:p>
            <a:pPr algn="r"/>
            <a:r>
              <a:rPr lang="de-DE" sz="1000" dirty="0"/>
              <a:t>Max-Planck-Institut für Infektionsbiologie</a:t>
            </a:r>
          </a:p>
        </p:txBody>
      </p:sp>
      <p:sp>
        <p:nvSpPr>
          <p:cNvPr id="10" name="Rechteck 9">
            <a:extLst>
              <a:ext uri="{FF2B5EF4-FFF2-40B4-BE49-F238E27FC236}">
                <a16:creationId xmlns:a16="http://schemas.microsoft.com/office/drawing/2014/main" id="{2389832B-31C9-D0ED-406F-CC06ED8F04D1}"/>
              </a:ext>
            </a:extLst>
          </p:cNvPr>
          <p:cNvSpPr/>
          <p:nvPr/>
        </p:nvSpPr>
        <p:spPr>
          <a:xfrm>
            <a:off x="6217269" y="4878144"/>
            <a:ext cx="90000" cy="90000"/>
          </a:xfrm>
          <a:prstGeom prst="rect">
            <a:avLst/>
          </a:prstGeom>
          <a:solidFill>
            <a:srgbClr val="0046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A7E32B7B-FB01-10F9-8DB1-2954F2573EDD}"/>
              </a:ext>
            </a:extLst>
          </p:cNvPr>
          <p:cNvSpPr txBox="1"/>
          <p:nvPr/>
        </p:nvSpPr>
        <p:spPr>
          <a:xfrm>
            <a:off x="6356583" y="4826582"/>
            <a:ext cx="1748127" cy="183600"/>
          </a:xfrm>
          <a:prstGeom prst="rect">
            <a:avLst/>
          </a:prstGeom>
          <a:noFill/>
        </p:spPr>
        <p:txBody>
          <a:bodyPr wrap="square" lIns="0" tIns="0" rIns="0" bIns="0" rtlCol="0" anchor="ctr" anchorCtr="0">
            <a:noAutofit/>
          </a:bodyPr>
          <a:lstStyle/>
          <a:p>
            <a:r>
              <a:rPr lang="de-DE" sz="1000" dirty="0"/>
              <a:t>Helmholtz-Zentrum Berlin</a:t>
            </a:r>
          </a:p>
        </p:txBody>
      </p:sp>
      <p:sp>
        <p:nvSpPr>
          <p:cNvPr id="12" name="Rechteck 11">
            <a:extLst>
              <a:ext uri="{FF2B5EF4-FFF2-40B4-BE49-F238E27FC236}">
                <a16:creationId xmlns:a16="http://schemas.microsoft.com/office/drawing/2014/main" id="{1D4D2098-DC47-3F62-3C9B-7EB0837629FE}"/>
              </a:ext>
            </a:extLst>
          </p:cNvPr>
          <p:cNvSpPr/>
          <p:nvPr/>
        </p:nvSpPr>
        <p:spPr>
          <a:xfrm>
            <a:off x="9641375" y="5341741"/>
            <a:ext cx="90000" cy="90000"/>
          </a:xfrm>
          <a:prstGeom prst="rect">
            <a:avLst/>
          </a:prstGeom>
          <a:solidFill>
            <a:srgbClr val="0046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0B55E54E-0467-9419-DFE9-B5DA8924DA4A}"/>
              </a:ext>
            </a:extLst>
          </p:cNvPr>
          <p:cNvSpPr/>
          <p:nvPr/>
        </p:nvSpPr>
        <p:spPr>
          <a:xfrm>
            <a:off x="8720778" y="4149735"/>
            <a:ext cx="90000" cy="90000"/>
          </a:xfrm>
          <a:prstGeom prst="rect">
            <a:avLst/>
          </a:prstGeom>
          <a:solidFill>
            <a:srgbClr val="0046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1984C33-9AD1-54A8-22B5-0164A4D4D89B}"/>
              </a:ext>
            </a:extLst>
          </p:cNvPr>
          <p:cNvSpPr txBox="1"/>
          <p:nvPr/>
        </p:nvSpPr>
        <p:spPr>
          <a:xfrm>
            <a:off x="8854670" y="4100516"/>
            <a:ext cx="3389072" cy="183600"/>
          </a:xfrm>
          <a:prstGeom prst="rect">
            <a:avLst/>
          </a:prstGeom>
          <a:noFill/>
        </p:spPr>
        <p:txBody>
          <a:bodyPr wrap="square" lIns="0" tIns="0" rIns="0" bIns="0" rtlCol="0" anchor="ctr" anchorCtr="0">
            <a:noAutofit/>
          </a:bodyPr>
          <a:lstStyle/>
          <a:p>
            <a:r>
              <a:rPr lang="de-DE" sz="1000" dirty="0"/>
              <a:t>Max-Planck-Institut für molekulare Genetik</a:t>
            </a:r>
          </a:p>
        </p:txBody>
      </p:sp>
      <p:sp>
        <p:nvSpPr>
          <p:cNvPr id="16" name="Rechteck 15">
            <a:extLst>
              <a:ext uri="{FF2B5EF4-FFF2-40B4-BE49-F238E27FC236}">
                <a16:creationId xmlns:a16="http://schemas.microsoft.com/office/drawing/2014/main" id="{3F284124-6856-834A-9EDA-D35336839365}"/>
              </a:ext>
            </a:extLst>
          </p:cNvPr>
          <p:cNvSpPr/>
          <p:nvPr/>
        </p:nvSpPr>
        <p:spPr>
          <a:xfrm>
            <a:off x="8990086" y="3716349"/>
            <a:ext cx="90000" cy="9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24243D94-E166-B656-D523-11794834F4F7}"/>
              </a:ext>
            </a:extLst>
          </p:cNvPr>
          <p:cNvSpPr txBox="1"/>
          <p:nvPr/>
        </p:nvSpPr>
        <p:spPr>
          <a:xfrm>
            <a:off x="9125127" y="3667963"/>
            <a:ext cx="1748127" cy="183600"/>
          </a:xfrm>
          <a:prstGeom prst="rect">
            <a:avLst/>
          </a:prstGeom>
          <a:noFill/>
        </p:spPr>
        <p:txBody>
          <a:bodyPr wrap="square" lIns="0" tIns="0" rIns="0" bIns="0" rtlCol="0" anchor="ctr" anchorCtr="0">
            <a:noAutofit/>
          </a:bodyPr>
          <a:lstStyle/>
          <a:p>
            <a:r>
              <a:rPr lang="de-DE" sz="1000" b="1" dirty="0"/>
              <a:t>Freie Universität Berlin</a:t>
            </a:r>
          </a:p>
        </p:txBody>
      </p:sp>
      <p:sp>
        <p:nvSpPr>
          <p:cNvPr id="18" name="Textfeld 17">
            <a:extLst>
              <a:ext uri="{FF2B5EF4-FFF2-40B4-BE49-F238E27FC236}">
                <a16:creationId xmlns:a16="http://schemas.microsoft.com/office/drawing/2014/main" id="{DB0BE416-8BE9-FE87-DCA7-838AAAE8DBBD}"/>
              </a:ext>
            </a:extLst>
          </p:cNvPr>
          <p:cNvSpPr txBox="1"/>
          <p:nvPr/>
        </p:nvSpPr>
        <p:spPr>
          <a:xfrm>
            <a:off x="5564302" y="3950250"/>
            <a:ext cx="3224098" cy="198453"/>
          </a:xfrm>
          <a:prstGeom prst="rect">
            <a:avLst/>
          </a:prstGeom>
          <a:noFill/>
        </p:spPr>
        <p:txBody>
          <a:bodyPr wrap="square" lIns="0" tIns="0" rIns="0" bIns="0" rtlCol="0" anchor="ctr" anchorCtr="0">
            <a:noAutofit/>
          </a:bodyPr>
          <a:lstStyle/>
          <a:p>
            <a:pPr algn="r"/>
            <a:r>
              <a:rPr lang="de-DE" sz="1000" dirty="0"/>
              <a:t>Max-Planck-Institut für Wissenschaftsgeschichte</a:t>
            </a:r>
          </a:p>
        </p:txBody>
      </p:sp>
      <p:sp>
        <p:nvSpPr>
          <p:cNvPr id="19" name="Rechteck 18">
            <a:extLst>
              <a:ext uri="{FF2B5EF4-FFF2-40B4-BE49-F238E27FC236}">
                <a16:creationId xmlns:a16="http://schemas.microsoft.com/office/drawing/2014/main" id="{E38BE6E8-2EB7-AD92-CA2B-95DED0297846}"/>
              </a:ext>
            </a:extLst>
          </p:cNvPr>
          <p:cNvSpPr/>
          <p:nvPr/>
        </p:nvSpPr>
        <p:spPr>
          <a:xfrm>
            <a:off x="8826530" y="4017224"/>
            <a:ext cx="90000" cy="90000"/>
          </a:xfrm>
          <a:prstGeom prst="rect">
            <a:avLst/>
          </a:prstGeom>
          <a:solidFill>
            <a:srgbClr val="0046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EC35FFDF-CBC1-A8E1-0CD1-00B75AA38AF1}"/>
              </a:ext>
            </a:extLst>
          </p:cNvPr>
          <p:cNvSpPr txBox="1"/>
          <p:nvPr/>
        </p:nvSpPr>
        <p:spPr>
          <a:xfrm>
            <a:off x="5637858" y="3807109"/>
            <a:ext cx="3224098" cy="198453"/>
          </a:xfrm>
          <a:prstGeom prst="rect">
            <a:avLst/>
          </a:prstGeom>
          <a:noFill/>
        </p:spPr>
        <p:txBody>
          <a:bodyPr wrap="square" lIns="0" tIns="0" rIns="0" bIns="0" rtlCol="0" anchor="ctr" anchorCtr="0">
            <a:noAutofit/>
          </a:bodyPr>
          <a:lstStyle/>
          <a:p>
            <a:pPr algn="r"/>
            <a:r>
              <a:rPr lang="de-DE" sz="1000" dirty="0"/>
              <a:t>Fritz-Haber-Institut der Max-Planck-Gesellschaft</a:t>
            </a:r>
          </a:p>
        </p:txBody>
      </p:sp>
      <p:sp>
        <p:nvSpPr>
          <p:cNvPr id="21" name="Rechteck 20">
            <a:extLst>
              <a:ext uri="{FF2B5EF4-FFF2-40B4-BE49-F238E27FC236}">
                <a16:creationId xmlns:a16="http://schemas.microsoft.com/office/drawing/2014/main" id="{46A0C4F8-FBC6-3722-85AF-1E38E377F196}"/>
              </a:ext>
            </a:extLst>
          </p:cNvPr>
          <p:cNvSpPr/>
          <p:nvPr/>
        </p:nvSpPr>
        <p:spPr>
          <a:xfrm>
            <a:off x="8900086" y="3874083"/>
            <a:ext cx="90000" cy="90000"/>
          </a:xfrm>
          <a:prstGeom prst="rect">
            <a:avLst/>
          </a:prstGeom>
          <a:solidFill>
            <a:srgbClr val="0046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366385A-EBB5-DDA1-6F67-6626CF4C47FE}"/>
              </a:ext>
            </a:extLst>
          </p:cNvPr>
          <p:cNvSpPr/>
          <p:nvPr/>
        </p:nvSpPr>
        <p:spPr>
          <a:xfrm>
            <a:off x="9994129" y="2068074"/>
            <a:ext cx="90000" cy="90000"/>
          </a:xfrm>
          <a:prstGeom prst="rect">
            <a:avLst/>
          </a:prstGeom>
          <a:solidFill>
            <a:srgbClr val="0046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64181BB3-268E-D50A-7430-3DAFF0BC778E}"/>
              </a:ext>
            </a:extLst>
          </p:cNvPr>
          <p:cNvSpPr txBox="1"/>
          <p:nvPr/>
        </p:nvSpPr>
        <p:spPr>
          <a:xfrm>
            <a:off x="6765466" y="2049288"/>
            <a:ext cx="3171484" cy="111515"/>
          </a:xfrm>
          <a:prstGeom prst="rect">
            <a:avLst/>
          </a:prstGeom>
          <a:noFill/>
        </p:spPr>
        <p:txBody>
          <a:bodyPr wrap="square" lIns="0" tIns="0" rIns="0" bIns="0" rtlCol="0" anchor="ctr" anchorCtr="0">
            <a:noAutofit/>
          </a:bodyPr>
          <a:lstStyle/>
          <a:p>
            <a:pPr algn="r"/>
            <a:r>
              <a:rPr lang="de-DE" sz="1000" dirty="0"/>
              <a:t>Wissenschaftszentrum Berlin für Sozialforschung</a:t>
            </a:r>
          </a:p>
        </p:txBody>
      </p:sp>
      <p:sp>
        <p:nvSpPr>
          <p:cNvPr id="7" name="Rechteck 6">
            <a:extLst>
              <a:ext uri="{FF2B5EF4-FFF2-40B4-BE49-F238E27FC236}">
                <a16:creationId xmlns:a16="http://schemas.microsoft.com/office/drawing/2014/main" id="{13E6AB18-2DE3-8E56-1151-E53258329FC5}"/>
              </a:ext>
            </a:extLst>
          </p:cNvPr>
          <p:cNvSpPr/>
          <p:nvPr/>
        </p:nvSpPr>
        <p:spPr>
          <a:xfrm>
            <a:off x="8986949" y="3209388"/>
            <a:ext cx="90000" cy="90000"/>
          </a:xfrm>
          <a:prstGeom prst="rect">
            <a:avLst/>
          </a:prstGeom>
          <a:solidFill>
            <a:srgbClr val="0046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A481A636-FBD4-8CA2-CB71-7C03D4C9684E}"/>
              </a:ext>
            </a:extLst>
          </p:cNvPr>
          <p:cNvSpPr txBox="1"/>
          <p:nvPr/>
        </p:nvSpPr>
        <p:spPr>
          <a:xfrm>
            <a:off x="5773602" y="3193778"/>
            <a:ext cx="3171484" cy="111515"/>
          </a:xfrm>
          <a:prstGeom prst="rect">
            <a:avLst/>
          </a:prstGeom>
          <a:noFill/>
        </p:spPr>
        <p:txBody>
          <a:bodyPr wrap="square" lIns="0" tIns="0" rIns="0" bIns="0" rtlCol="0" anchor="ctr" anchorCtr="0">
            <a:noAutofit/>
          </a:bodyPr>
          <a:lstStyle/>
          <a:p>
            <a:pPr algn="r"/>
            <a:r>
              <a:rPr lang="de-DE" sz="1000" dirty="0"/>
              <a:t>Max-Planck-Institut für Bildungsforschung</a:t>
            </a:r>
          </a:p>
        </p:txBody>
      </p:sp>
    </p:spTree>
    <p:extLst>
      <p:ext uri="{BB962C8B-B14F-4D97-AF65-F5344CB8AC3E}">
        <p14:creationId xmlns:p14="http://schemas.microsoft.com/office/powerpoint/2010/main" val="2908683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A92F87-4B50-75B8-6FDB-13A575200E9E}"/>
              </a:ext>
            </a:extLst>
          </p:cNvPr>
          <p:cNvSpPr>
            <a:spLocks noGrp="1" noRot="1" noMove="1" noResize="1" noEditPoints="1" noAdjustHandles="1" noChangeArrowheads="1" noChangeShapeType="1"/>
          </p:cNvSpPr>
          <p:nvPr>
            <p:ph type="title"/>
          </p:nvPr>
        </p:nvSpPr>
        <p:spPr>
          <a:xfrm>
            <a:off x="466726" y="335389"/>
            <a:ext cx="11256962" cy="1404328"/>
          </a:xfrm>
        </p:spPr>
        <p:txBody>
          <a:bodyPr/>
          <a:lstStyle/>
          <a:p>
            <a:r>
              <a:rPr lang="de-DE" dirty="0"/>
              <a:t>Folien Überschrift, Arial 40pt</a:t>
            </a:r>
            <a:br>
              <a:rPr lang="de-DE" dirty="0"/>
            </a:br>
            <a:r>
              <a:rPr lang="de-DE" dirty="0"/>
              <a:t>zweite Zeile</a:t>
            </a:r>
          </a:p>
        </p:txBody>
      </p:sp>
      <p:graphicFrame>
        <p:nvGraphicFramePr>
          <p:cNvPr id="8" name="Content Placeholder 7">
            <a:extLst>
              <a:ext uri="{FF2B5EF4-FFF2-40B4-BE49-F238E27FC236}">
                <a16:creationId xmlns:a16="http://schemas.microsoft.com/office/drawing/2014/main" id="{2C3993A7-D0D2-8F52-DE06-8DF78910DE22}"/>
              </a:ext>
            </a:extLst>
          </p:cNvPr>
          <p:cNvGraphicFramePr>
            <a:graphicFrameLocks noGrp="1"/>
          </p:cNvGraphicFramePr>
          <p:nvPr>
            <p:ph idx="1"/>
          </p:nvPr>
        </p:nvGraphicFramePr>
        <p:xfrm>
          <a:off x="466725" y="1878277"/>
          <a:ext cx="11256963" cy="1404328"/>
        </p:xfrm>
        <a:graphic>
          <a:graphicData uri="http://schemas.openxmlformats.org/drawingml/2006/table">
            <a:tbl>
              <a:tblPr firstRow="1" bandRow="1">
                <a:tableStyleId>{7E9639D4-E3E2-4D34-9284-5A2195B3D0D7}</a:tableStyleId>
              </a:tblPr>
              <a:tblGrid>
                <a:gridCol w="3752321">
                  <a:extLst>
                    <a:ext uri="{9D8B030D-6E8A-4147-A177-3AD203B41FA5}">
                      <a16:colId xmlns:a16="http://schemas.microsoft.com/office/drawing/2014/main" val="4140239910"/>
                    </a:ext>
                  </a:extLst>
                </a:gridCol>
                <a:gridCol w="3752321">
                  <a:extLst>
                    <a:ext uri="{9D8B030D-6E8A-4147-A177-3AD203B41FA5}">
                      <a16:colId xmlns:a16="http://schemas.microsoft.com/office/drawing/2014/main" val="2377355315"/>
                    </a:ext>
                  </a:extLst>
                </a:gridCol>
                <a:gridCol w="3752321">
                  <a:extLst>
                    <a:ext uri="{9D8B030D-6E8A-4147-A177-3AD203B41FA5}">
                      <a16:colId xmlns:a16="http://schemas.microsoft.com/office/drawing/2014/main" val="3287134579"/>
                    </a:ext>
                  </a:extLst>
                </a:gridCol>
              </a:tblGrid>
              <a:tr h="351082">
                <a:tc>
                  <a:txBody>
                    <a:bodyPr/>
                    <a:lstStyle/>
                    <a:p>
                      <a:r>
                        <a:rPr lang="de-DE" sz="1600" dirty="0"/>
                        <a:t>Eine Tabelle sieht so aus</a:t>
                      </a:r>
                    </a:p>
                  </a:txBody>
                  <a:tcPr/>
                </a:tc>
                <a:tc>
                  <a:txBody>
                    <a:bodyPr/>
                    <a:lstStyle/>
                    <a:p>
                      <a:r>
                        <a:rPr lang="de-DE" sz="1600" dirty="0"/>
                        <a:t>Arial </a:t>
                      </a:r>
                      <a:r>
                        <a:rPr lang="de-DE" sz="1600" dirty="0" err="1"/>
                        <a:t>bold</a:t>
                      </a:r>
                      <a:r>
                        <a:rPr lang="de-DE" sz="1600" dirty="0"/>
                        <a:t> 16pt</a:t>
                      </a:r>
                    </a:p>
                  </a:txBody>
                  <a:tcPr/>
                </a:tc>
                <a:tc>
                  <a:txBody>
                    <a:bodyPr/>
                    <a:lstStyle/>
                    <a:p>
                      <a:endParaRPr lang="de-DE" sz="1600" dirty="0"/>
                    </a:p>
                  </a:txBody>
                  <a:tcPr/>
                </a:tc>
                <a:extLst>
                  <a:ext uri="{0D108BD9-81ED-4DB2-BD59-A6C34878D82A}">
                    <a16:rowId xmlns:a16="http://schemas.microsoft.com/office/drawing/2014/main" val="100145616"/>
                  </a:ext>
                </a:extLst>
              </a:tr>
              <a:tr h="351082">
                <a:tc>
                  <a:txBody>
                    <a:bodyPr/>
                    <a:lstStyle/>
                    <a:p>
                      <a:r>
                        <a:rPr lang="de-DE" sz="1600" dirty="0"/>
                        <a:t>Spalte 1</a:t>
                      </a:r>
                    </a:p>
                  </a:txBody>
                  <a:tcPr/>
                </a:tc>
                <a:tc>
                  <a:txBody>
                    <a:bodyPr/>
                    <a:lstStyle/>
                    <a:p>
                      <a:r>
                        <a:rPr lang="de-DE" sz="1600" dirty="0"/>
                        <a:t>Spalte 2</a:t>
                      </a:r>
                    </a:p>
                  </a:txBody>
                  <a:tcPr/>
                </a:tc>
                <a:tc>
                  <a:txBody>
                    <a:bodyPr/>
                    <a:lstStyle/>
                    <a:p>
                      <a:r>
                        <a:rPr lang="de-DE" sz="1600" dirty="0"/>
                        <a:t>Spalte 3</a:t>
                      </a:r>
                    </a:p>
                  </a:txBody>
                  <a:tcPr/>
                </a:tc>
                <a:extLst>
                  <a:ext uri="{0D108BD9-81ED-4DB2-BD59-A6C34878D82A}">
                    <a16:rowId xmlns:a16="http://schemas.microsoft.com/office/drawing/2014/main" val="1764795305"/>
                  </a:ext>
                </a:extLst>
              </a:tr>
              <a:tr h="351082">
                <a:tc>
                  <a:txBody>
                    <a:bodyPr/>
                    <a:lstStyle/>
                    <a:p>
                      <a:r>
                        <a:rPr lang="de-DE" sz="1600" dirty="0"/>
                        <a:t>Text</a:t>
                      </a:r>
                    </a:p>
                  </a:txBody>
                  <a:tcPr/>
                </a:tc>
                <a:tc>
                  <a:txBody>
                    <a:bodyPr/>
                    <a:lstStyle/>
                    <a:p>
                      <a:r>
                        <a:rPr lang="de-DE" sz="1600" dirty="0"/>
                        <a:t>Arial 16pt</a:t>
                      </a:r>
                    </a:p>
                  </a:txBody>
                  <a:tcPr/>
                </a:tc>
                <a:tc>
                  <a:txBody>
                    <a:bodyPr/>
                    <a:lstStyle/>
                    <a:p>
                      <a:r>
                        <a:rPr lang="de-DE" sz="1600" dirty="0"/>
                        <a:t>Text</a:t>
                      </a:r>
                    </a:p>
                  </a:txBody>
                  <a:tcPr/>
                </a:tc>
                <a:extLst>
                  <a:ext uri="{0D108BD9-81ED-4DB2-BD59-A6C34878D82A}">
                    <a16:rowId xmlns:a16="http://schemas.microsoft.com/office/drawing/2014/main" val="2822528785"/>
                  </a:ext>
                </a:extLst>
              </a:tr>
              <a:tr h="351082">
                <a:tc>
                  <a:txBody>
                    <a:bodyPr/>
                    <a:lstStyle/>
                    <a:p>
                      <a:r>
                        <a:rPr lang="de-DE" sz="1600" dirty="0"/>
                        <a:t>Text</a:t>
                      </a:r>
                    </a:p>
                  </a:txBody>
                  <a:tcPr/>
                </a:tc>
                <a:tc>
                  <a:txBody>
                    <a:bodyPr/>
                    <a:lstStyle/>
                    <a:p>
                      <a:r>
                        <a:rPr lang="de-DE" sz="1600" dirty="0"/>
                        <a:t>Text</a:t>
                      </a:r>
                    </a:p>
                  </a:txBody>
                  <a:tcPr/>
                </a:tc>
                <a:tc>
                  <a:txBody>
                    <a:bodyPr/>
                    <a:lstStyle/>
                    <a:p>
                      <a:r>
                        <a:rPr lang="de-DE" sz="1600" dirty="0"/>
                        <a:t>Text</a:t>
                      </a:r>
                    </a:p>
                  </a:txBody>
                  <a:tcPr/>
                </a:tc>
                <a:extLst>
                  <a:ext uri="{0D108BD9-81ED-4DB2-BD59-A6C34878D82A}">
                    <a16:rowId xmlns:a16="http://schemas.microsoft.com/office/drawing/2014/main" val="3295154295"/>
                  </a:ext>
                </a:extLst>
              </a:tr>
            </a:tbl>
          </a:graphicData>
        </a:graphic>
      </p:graphicFrame>
      <p:sp>
        <p:nvSpPr>
          <p:cNvPr id="6" name="Footer Placeholder 5">
            <a:extLst>
              <a:ext uri="{FF2B5EF4-FFF2-40B4-BE49-F238E27FC236}">
                <a16:creationId xmlns:a16="http://schemas.microsoft.com/office/drawing/2014/main" id="{23A1922B-7DE6-6030-F6C2-9BA38D4A1A8C}"/>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t>
            </a:r>
            <a:r>
              <a:rPr lang="de-DE"/>
              <a:t>Arial 10pt</a:t>
            </a:r>
            <a:endParaRPr lang="de-DE" dirty="0"/>
          </a:p>
        </p:txBody>
      </p:sp>
      <p:sp>
        <p:nvSpPr>
          <p:cNvPr id="7" name="Slide Number Placeholder 6">
            <a:extLst>
              <a:ext uri="{FF2B5EF4-FFF2-40B4-BE49-F238E27FC236}">
                <a16:creationId xmlns:a16="http://schemas.microsoft.com/office/drawing/2014/main" id="{7FA81A96-C223-F920-AAE6-636A0376201B}"/>
              </a:ext>
            </a:extLst>
          </p:cNvPr>
          <p:cNvSpPr>
            <a:spLocks noGrp="1" noRot="1" noMove="1" noResize="1" noEditPoints="1" noAdjustHandles="1" noChangeArrowheads="1" noChangeShapeType="1"/>
          </p:cNvSpPr>
          <p:nvPr>
            <p:ph type="sldNum" sz="quarter" idx="12"/>
          </p:nvPr>
        </p:nvSpPr>
        <p:spPr>
          <a:xfrm>
            <a:off x="10316306" y="6389078"/>
            <a:ext cx="1406769" cy="287389"/>
          </a:xfrm>
        </p:spPr>
        <p:txBody>
          <a:bodyPr/>
          <a:lstStyle/>
          <a:p>
            <a:fld id="{56F622B2-DCC2-4363-AA1C-8797E3A5E5C2}" type="slidenum">
              <a:rPr lang="de-DE" smtClean="0"/>
              <a:pPr/>
              <a:t>23</a:t>
            </a:fld>
            <a:endParaRPr lang="de-DE" dirty="0"/>
          </a:p>
        </p:txBody>
      </p:sp>
    </p:spTree>
    <p:extLst>
      <p:ext uri="{BB962C8B-B14F-4D97-AF65-F5344CB8AC3E}">
        <p14:creationId xmlns:p14="http://schemas.microsoft.com/office/powerpoint/2010/main" val="262412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1608-ADB7-E8A4-B16F-35464773FA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7A2856-AF1E-4981-B1D9-4618F91EC2B0}"/>
              </a:ext>
            </a:extLst>
          </p:cNvPr>
          <p:cNvSpPr>
            <a:spLocks noGrp="1"/>
          </p:cNvSpPr>
          <p:nvPr>
            <p:ph type="title"/>
          </p:nvPr>
        </p:nvSpPr>
        <p:spPr/>
        <p:txBody>
          <a:bodyPr/>
          <a:lstStyle/>
          <a:p>
            <a:r>
              <a:rPr lang="de-DE" dirty="0"/>
              <a:t>Folien Überschrift, Arial 40pt</a:t>
            </a:r>
          </a:p>
        </p:txBody>
      </p:sp>
      <p:sp>
        <p:nvSpPr>
          <p:cNvPr id="3" name="Fußzeilenplatzhalter 2">
            <a:extLst>
              <a:ext uri="{FF2B5EF4-FFF2-40B4-BE49-F238E27FC236}">
                <a16:creationId xmlns:a16="http://schemas.microsoft.com/office/drawing/2014/main" id="{5C124EEF-2DAF-9736-E5F5-6E5F1B6E15FD}"/>
              </a:ext>
            </a:extLst>
          </p:cNvPr>
          <p:cNvSpPr>
            <a:spLocks noGrp="1"/>
          </p:cNvSpPr>
          <p:nvPr>
            <p:ph type="ftr" sz="quarter" idx="11"/>
          </p:nvPr>
        </p:nvSpPr>
        <p:spPr/>
        <p:txBody>
          <a:bodyPr/>
          <a:lstStyle/>
          <a:p>
            <a:r>
              <a:rPr lang="de-DE"/>
              <a:t>Name des Referierenden | Einrichtung, Arial 10pt</a:t>
            </a:r>
            <a:endParaRPr lang="en-US"/>
          </a:p>
        </p:txBody>
      </p:sp>
      <p:sp>
        <p:nvSpPr>
          <p:cNvPr id="4" name="Foliennummernplatzhalter 3">
            <a:extLst>
              <a:ext uri="{FF2B5EF4-FFF2-40B4-BE49-F238E27FC236}">
                <a16:creationId xmlns:a16="http://schemas.microsoft.com/office/drawing/2014/main" id="{6D31BC38-5508-806D-1D51-5DF84C3A5AD6}"/>
              </a:ext>
            </a:extLst>
          </p:cNvPr>
          <p:cNvSpPr>
            <a:spLocks noGrp="1"/>
          </p:cNvSpPr>
          <p:nvPr>
            <p:ph type="sldNum" sz="quarter" idx="12"/>
          </p:nvPr>
        </p:nvSpPr>
        <p:spPr/>
        <p:txBody>
          <a:bodyPr/>
          <a:lstStyle/>
          <a:p>
            <a:fld id="{56F622B2-DCC2-4363-AA1C-8797E3A5E5C2}" type="slidenum">
              <a:rPr lang="de-DE" noProof="0" smtClean="0"/>
              <a:t>24</a:t>
            </a:fld>
            <a:endParaRPr lang="de-DE" noProof="0" dirty="0"/>
          </a:p>
        </p:txBody>
      </p:sp>
      <p:sp>
        <p:nvSpPr>
          <p:cNvPr id="7" name="Rechteck 6">
            <a:extLst>
              <a:ext uri="{FF2B5EF4-FFF2-40B4-BE49-F238E27FC236}">
                <a16:creationId xmlns:a16="http://schemas.microsoft.com/office/drawing/2014/main" id="{546676CB-A8AD-9A9F-CF55-B74ED529B716}"/>
              </a:ext>
            </a:extLst>
          </p:cNvPr>
          <p:cNvSpPr/>
          <p:nvPr/>
        </p:nvSpPr>
        <p:spPr>
          <a:xfrm>
            <a:off x="466725" y="1867101"/>
            <a:ext cx="1800000"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9" name="Rechteck 8">
            <a:extLst>
              <a:ext uri="{FF2B5EF4-FFF2-40B4-BE49-F238E27FC236}">
                <a16:creationId xmlns:a16="http://schemas.microsoft.com/office/drawing/2014/main" id="{807CE8F6-1110-4B03-D321-D542E89465C1}"/>
              </a:ext>
            </a:extLst>
          </p:cNvPr>
          <p:cNvSpPr/>
          <p:nvPr/>
        </p:nvSpPr>
        <p:spPr>
          <a:xfrm>
            <a:off x="466726" y="2727534"/>
            <a:ext cx="1799999" cy="33621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r>
              <a:rPr lang="de-DE" sz="1100" dirty="0"/>
              <a:t>Vestibulum </a:t>
            </a:r>
          </a:p>
          <a:p>
            <a:pPr algn="ctr"/>
            <a:endParaRPr lang="de-DE" sz="1100" dirty="0"/>
          </a:p>
          <a:p>
            <a:pPr algn="ctr"/>
            <a:r>
              <a:rPr lang="de-DE" sz="1100" dirty="0"/>
              <a:t>ante </a:t>
            </a:r>
            <a:r>
              <a:rPr lang="de-DE" sz="1100" dirty="0" err="1"/>
              <a:t>ipsum</a:t>
            </a:r>
            <a:r>
              <a:rPr lang="de-DE" sz="1100" dirty="0"/>
              <a:t> </a:t>
            </a:r>
          </a:p>
          <a:p>
            <a:pPr algn="ctr"/>
            <a:endParaRPr lang="de-DE" sz="1100" dirty="0"/>
          </a:p>
          <a:p>
            <a:pPr algn="ctr"/>
            <a:r>
              <a:rPr lang="de-DE" sz="1100" dirty="0" err="1"/>
              <a:t>primis</a:t>
            </a:r>
            <a:r>
              <a:rPr lang="de-DE" sz="1100" dirty="0"/>
              <a:t> in </a:t>
            </a:r>
          </a:p>
          <a:p>
            <a:pPr algn="ctr"/>
            <a:endParaRPr lang="de-DE" sz="1100" dirty="0"/>
          </a:p>
          <a:p>
            <a:pPr algn="ctr"/>
            <a:r>
              <a:rPr lang="de-DE" sz="1100" dirty="0" err="1"/>
              <a:t>faucibus</a:t>
            </a:r>
            <a:endParaRPr lang="de-DE" sz="1100" dirty="0"/>
          </a:p>
        </p:txBody>
      </p:sp>
      <p:sp>
        <p:nvSpPr>
          <p:cNvPr id="11" name="Rechteck 10">
            <a:extLst>
              <a:ext uri="{FF2B5EF4-FFF2-40B4-BE49-F238E27FC236}">
                <a16:creationId xmlns:a16="http://schemas.microsoft.com/office/drawing/2014/main" id="{1BE0D4C4-B2B8-771F-02E1-6C05A3835CC9}"/>
              </a:ext>
            </a:extLst>
          </p:cNvPr>
          <p:cNvSpPr/>
          <p:nvPr/>
        </p:nvSpPr>
        <p:spPr>
          <a:xfrm>
            <a:off x="2357021" y="1867101"/>
            <a:ext cx="1800000"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14" name="Rechteck 13">
            <a:extLst>
              <a:ext uri="{FF2B5EF4-FFF2-40B4-BE49-F238E27FC236}">
                <a16:creationId xmlns:a16="http://schemas.microsoft.com/office/drawing/2014/main" id="{59F5E33A-7D79-CFDD-2AA4-66A51D908851}"/>
              </a:ext>
            </a:extLst>
          </p:cNvPr>
          <p:cNvSpPr/>
          <p:nvPr/>
        </p:nvSpPr>
        <p:spPr>
          <a:xfrm>
            <a:off x="4247317" y="1867101"/>
            <a:ext cx="1800000"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16" name="Rechteck 15">
            <a:extLst>
              <a:ext uri="{FF2B5EF4-FFF2-40B4-BE49-F238E27FC236}">
                <a16:creationId xmlns:a16="http://schemas.microsoft.com/office/drawing/2014/main" id="{78EBD352-6082-6E5F-1D04-9E8E8FB2B875}"/>
              </a:ext>
            </a:extLst>
          </p:cNvPr>
          <p:cNvSpPr/>
          <p:nvPr/>
        </p:nvSpPr>
        <p:spPr>
          <a:xfrm>
            <a:off x="9918205" y="1867101"/>
            <a:ext cx="1807070"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17" name="Rechteck 16">
            <a:extLst>
              <a:ext uri="{FF2B5EF4-FFF2-40B4-BE49-F238E27FC236}">
                <a16:creationId xmlns:a16="http://schemas.microsoft.com/office/drawing/2014/main" id="{A280202D-76AA-ACC9-9A09-8CEE082933B4}"/>
              </a:ext>
            </a:extLst>
          </p:cNvPr>
          <p:cNvSpPr/>
          <p:nvPr/>
        </p:nvSpPr>
        <p:spPr>
          <a:xfrm>
            <a:off x="8027909" y="1867101"/>
            <a:ext cx="1800000"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18" name="Rechteck 17">
            <a:extLst>
              <a:ext uri="{FF2B5EF4-FFF2-40B4-BE49-F238E27FC236}">
                <a16:creationId xmlns:a16="http://schemas.microsoft.com/office/drawing/2014/main" id="{A0403A5E-8129-0C79-E79B-9625BEDFDC32}"/>
              </a:ext>
            </a:extLst>
          </p:cNvPr>
          <p:cNvSpPr/>
          <p:nvPr/>
        </p:nvSpPr>
        <p:spPr>
          <a:xfrm>
            <a:off x="6137613" y="1867101"/>
            <a:ext cx="1800000"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19" name="Rechteck 18">
            <a:extLst>
              <a:ext uri="{FF2B5EF4-FFF2-40B4-BE49-F238E27FC236}">
                <a16:creationId xmlns:a16="http://schemas.microsoft.com/office/drawing/2014/main" id="{3D7F9481-C171-82C2-764A-8E8C9A728E16}"/>
              </a:ext>
            </a:extLst>
          </p:cNvPr>
          <p:cNvSpPr/>
          <p:nvPr/>
        </p:nvSpPr>
        <p:spPr>
          <a:xfrm>
            <a:off x="2357022" y="2727534"/>
            <a:ext cx="1799998" cy="33621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r>
              <a:rPr lang="de-DE" sz="1100" dirty="0"/>
              <a:t>Vestibulum </a:t>
            </a:r>
          </a:p>
          <a:p>
            <a:pPr algn="ctr"/>
            <a:endParaRPr lang="de-DE" sz="1100" dirty="0"/>
          </a:p>
          <a:p>
            <a:pPr algn="ctr"/>
            <a:r>
              <a:rPr lang="de-DE" sz="1100" dirty="0"/>
              <a:t>ante </a:t>
            </a:r>
            <a:r>
              <a:rPr lang="de-DE" sz="1100" dirty="0" err="1"/>
              <a:t>ipsum</a:t>
            </a:r>
            <a:r>
              <a:rPr lang="de-DE" sz="1100" dirty="0"/>
              <a:t> </a:t>
            </a:r>
          </a:p>
          <a:p>
            <a:pPr algn="ctr"/>
            <a:endParaRPr lang="de-DE" sz="1100" dirty="0"/>
          </a:p>
          <a:p>
            <a:pPr algn="ctr"/>
            <a:r>
              <a:rPr lang="de-DE" sz="1100" dirty="0" err="1"/>
              <a:t>primis</a:t>
            </a:r>
            <a:r>
              <a:rPr lang="de-DE" sz="1100" dirty="0"/>
              <a:t> in </a:t>
            </a:r>
          </a:p>
          <a:p>
            <a:pPr algn="ctr"/>
            <a:endParaRPr lang="de-DE" sz="1100" dirty="0"/>
          </a:p>
          <a:p>
            <a:pPr algn="ctr"/>
            <a:r>
              <a:rPr lang="de-DE" sz="1100" dirty="0" err="1"/>
              <a:t>faucibus</a:t>
            </a:r>
            <a:endParaRPr lang="de-DE" sz="1100" dirty="0"/>
          </a:p>
        </p:txBody>
      </p:sp>
      <p:sp>
        <p:nvSpPr>
          <p:cNvPr id="20" name="Rechteck 19">
            <a:extLst>
              <a:ext uri="{FF2B5EF4-FFF2-40B4-BE49-F238E27FC236}">
                <a16:creationId xmlns:a16="http://schemas.microsoft.com/office/drawing/2014/main" id="{6CF33E48-C7E0-341F-A423-67BE7168E320}"/>
              </a:ext>
            </a:extLst>
          </p:cNvPr>
          <p:cNvSpPr/>
          <p:nvPr/>
        </p:nvSpPr>
        <p:spPr>
          <a:xfrm>
            <a:off x="4247318" y="2727534"/>
            <a:ext cx="1799998" cy="33621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r>
              <a:rPr lang="de-DE" sz="1100" dirty="0"/>
              <a:t>Vestibulum </a:t>
            </a:r>
          </a:p>
          <a:p>
            <a:pPr algn="ctr"/>
            <a:endParaRPr lang="de-DE" sz="1100" dirty="0"/>
          </a:p>
          <a:p>
            <a:pPr algn="ctr"/>
            <a:r>
              <a:rPr lang="de-DE" sz="1100" dirty="0"/>
              <a:t>ante </a:t>
            </a:r>
            <a:r>
              <a:rPr lang="de-DE" sz="1100" dirty="0" err="1"/>
              <a:t>ipsum</a:t>
            </a:r>
            <a:r>
              <a:rPr lang="de-DE" sz="1100" dirty="0"/>
              <a:t> </a:t>
            </a:r>
          </a:p>
          <a:p>
            <a:pPr algn="ctr"/>
            <a:endParaRPr lang="de-DE" sz="1100" dirty="0"/>
          </a:p>
          <a:p>
            <a:pPr algn="ctr"/>
            <a:r>
              <a:rPr lang="de-DE" sz="1100" dirty="0" err="1"/>
              <a:t>primis</a:t>
            </a:r>
            <a:r>
              <a:rPr lang="de-DE" sz="1100" dirty="0"/>
              <a:t> in </a:t>
            </a:r>
          </a:p>
          <a:p>
            <a:pPr algn="ctr"/>
            <a:endParaRPr lang="de-DE" sz="1100" dirty="0"/>
          </a:p>
          <a:p>
            <a:pPr algn="ctr"/>
            <a:r>
              <a:rPr lang="de-DE" sz="1100" dirty="0" err="1"/>
              <a:t>faucibus</a:t>
            </a:r>
            <a:endParaRPr lang="de-DE" sz="1100" dirty="0"/>
          </a:p>
        </p:txBody>
      </p:sp>
      <p:sp>
        <p:nvSpPr>
          <p:cNvPr id="21" name="Rechteck 20">
            <a:extLst>
              <a:ext uri="{FF2B5EF4-FFF2-40B4-BE49-F238E27FC236}">
                <a16:creationId xmlns:a16="http://schemas.microsoft.com/office/drawing/2014/main" id="{0E427F73-5D60-8262-7709-C348EEF3BE46}"/>
              </a:ext>
            </a:extLst>
          </p:cNvPr>
          <p:cNvSpPr/>
          <p:nvPr/>
        </p:nvSpPr>
        <p:spPr>
          <a:xfrm>
            <a:off x="6137614" y="2727534"/>
            <a:ext cx="1799998" cy="168138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r>
              <a:rPr lang="de-DE" sz="1100" dirty="0"/>
              <a:t>Vestibulum </a:t>
            </a:r>
          </a:p>
          <a:p>
            <a:pPr algn="ctr"/>
            <a:endParaRPr lang="de-DE" sz="1100" dirty="0"/>
          </a:p>
          <a:p>
            <a:pPr algn="ctr"/>
            <a:r>
              <a:rPr lang="de-DE" sz="1100" dirty="0"/>
              <a:t>ante </a:t>
            </a:r>
            <a:r>
              <a:rPr lang="de-DE" sz="1100" dirty="0" err="1"/>
              <a:t>ipsum</a:t>
            </a:r>
            <a:r>
              <a:rPr lang="de-DE" sz="1100" dirty="0"/>
              <a:t> </a:t>
            </a:r>
          </a:p>
          <a:p>
            <a:pPr algn="ctr"/>
            <a:endParaRPr lang="de-DE" sz="1100" dirty="0"/>
          </a:p>
          <a:p>
            <a:pPr algn="ctr"/>
            <a:r>
              <a:rPr lang="de-DE" sz="1100" dirty="0" err="1"/>
              <a:t>primis</a:t>
            </a:r>
            <a:r>
              <a:rPr lang="de-DE" sz="1100" dirty="0"/>
              <a:t> in </a:t>
            </a:r>
          </a:p>
          <a:p>
            <a:pPr algn="ctr"/>
            <a:endParaRPr lang="de-DE" sz="1100" dirty="0"/>
          </a:p>
          <a:p>
            <a:pPr algn="ctr"/>
            <a:r>
              <a:rPr lang="de-DE" sz="1100" dirty="0" err="1"/>
              <a:t>faucibus</a:t>
            </a:r>
            <a:endParaRPr lang="de-DE" sz="1100" dirty="0"/>
          </a:p>
        </p:txBody>
      </p:sp>
      <p:sp>
        <p:nvSpPr>
          <p:cNvPr id="22" name="Rechteck 21">
            <a:extLst>
              <a:ext uri="{FF2B5EF4-FFF2-40B4-BE49-F238E27FC236}">
                <a16:creationId xmlns:a16="http://schemas.microsoft.com/office/drawing/2014/main" id="{728A30E3-D664-33F9-8BEA-555DF2A1ECD4}"/>
              </a:ext>
            </a:extLst>
          </p:cNvPr>
          <p:cNvSpPr/>
          <p:nvPr/>
        </p:nvSpPr>
        <p:spPr>
          <a:xfrm>
            <a:off x="8027910" y="2727534"/>
            <a:ext cx="1799998" cy="33621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r>
              <a:rPr lang="de-DE" sz="1100" dirty="0"/>
              <a:t>Vestibulum </a:t>
            </a:r>
          </a:p>
          <a:p>
            <a:pPr algn="ctr"/>
            <a:endParaRPr lang="de-DE" sz="1100" dirty="0"/>
          </a:p>
          <a:p>
            <a:pPr algn="ctr"/>
            <a:r>
              <a:rPr lang="de-DE" sz="1100" dirty="0"/>
              <a:t>ante </a:t>
            </a:r>
            <a:r>
              <a:rPr lang="de-DE" sz="1100" dirty="0" err="1"/>
              <a:t>ipsum</a:t>
            </a:r>
            <a:r>
              <a:rPr lang="de-DE" sz="1100" dirty="0"/>
              <a:t> </a:t>
            </a:r>
          </a:p>
          <a:p>
            <a:pPr algn="ctr"/>
            <a:endParaRPr lang="de-DE" sz="1100" dirty="0"/>
          </a:p>
          <a:p>
            <a:pPr algn="ctr"/>
            <a:r>
              <a:rPr lang="de-DE" sz="1100" dirty="0" err="1"/>
              <a:t>primis</a:t>
            </a:r>
            <a:r>
              <a:rPr lang="de-DE" sz="1100" dirty="0"/>
              <a:t> in </a:t>
            </a:r>
          </a:p>
          <a:p>
            <a:pPr algn="ctr"/>
            <a:endParaRPr lang="de-DE" sz="1100" dirty="0"/>
          </a:p>
          <a:p>
            <a:pPr algn="ctr"/>
            <a:r>
              <a:rPr lang="de-DE" sz="1100" dirty="0" err="1"/>
              <a:t>faucibus</a:t>
            </a:r>
            <a:endParaRPr lang="de-DE" sz="1100" dirty="0"/>
          </a:p>
        </p:txBody>
      </p:sp>
      <p:sp>
        <p:nvSpPr>
          <p:cNvPr id="23" name="Rechteck 22">
            <a:extLst>
              <a:ext uri="{FF2B5EF4-FFF2-40B4-BE49-F238E27FC236}">
                <a16:creationId xmlns:a16="http://schemas.microsoft.com/office/drawing/2014/main" id="{C53F1419-D680-2267-3503-CB2111633232}"/>
              </a:ext>
            </a:extLst>
          </p:cNvPr>
          <p:cNvSpPr/>
          <p:nvPr/>
        </p:nvSpPr>
        <p:spPr>
          <a:xfrm>
            <a:off x="9918205" y="2727534"/>
            <a:ext cx="1805483" cy="33621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r>
              <a:rPr lang="de-DE" sz="1100" dirty="0"/>
              <a:t>Vestibulum </a:t>
            </a:r>
          </a:p>
          <a:p>
            <a:pPr algn="ctr"/>
            <a:endParaRPr lang="de-DE" sz="1100" dirty="0"/>
          </a:p>
          <a:p>
            <a:pPr algn="ctr"/>
            <a:r>
              <a:rPr lang="de-DE" sz="1100" dirty="0"/>
              <a:t>ante </a:t>
            </a:r>
            <a:r>
              <a:rPr lang="de-DE" sz="1100" dirty="0" err="1"/>
              <a:t>ipsum</a:t>
            </a:r>
            <a:r>
              <a:rPr lang="de-DE" sz="1100" dirty="0"/>
              <a:t> </a:t>
            </a:r>
          </a:p>
          <a:p>
            <a:pPr algn="ctr"/>
            <a:endParaRPr lang="de-DE" sz="1100" dirty="0"/>
          </a:p>
          <a:p>
            <a:pPr algn="ctr"/>
            <a:r>
              <a:rPr lang="de-DE" sz="1100" dirty="0" err="1"/>
              <a:t>primis</a:t>
            </a:r>
            <a:r>
              <a:rPr lang="de-DE" sz="1100" dirty="0"/>
              <a:t> in </a:t>
            </a:r>
          </a:p>
          <a:p>
            <a:pPr algn="ctr"/>
            <a:endParaRPr lang="de-DE" sz="1100" dirty="0"/>
          </a:p>
          <a:p>
            <a:pPr algn="ctr"/>
            <a:r>
              <a:rPr lang="de-DE" sz="1100" dirty="0" err="1"/>
              <a:t>faucibus</a:t>
            </a:r>
            <a:endParaRPr lang="de-DE" sz="1100" dirty="0"/>
          </a:p>
        </p:txBody>
      </p:sp>
      <p:sp>
        <p:nvSpPr>
          <p:cNvPr id="24" name="Rechteck 23">
            <a:extLst>
              <a:ext uri="{FF2B5EF4-FFF2-40B4-BE49-F238E27FC236}">
                <a16:creationId xmlns:a16="http://schemas.microsoft.com/office/drawing/2014/main" id="{6AE122CF-CB3F-CC9C-8DD8-882CACFED2F7}"/>
              </a:ext>
            </a:extLst>
          </p:cNvPr>
          <p:cNvSpPr/>
          <p:nvPr/>
        </p:nvSpPr>
        <p:spPr>
          <a:xfrm>
            <a:off x="6137614" y="4499217"/>
            <a:ext cx="1799998" cy="15904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bIns="180000" rtlCol="0" anchor="b" anchorCtr="0"/>
          <a:lstStyle/>
          <a:p>
            <a:pPr algn="ctr"/>
            <a:r>
              <a:rPr lang="de-DE" sz="1100" dirty="0"/>
              <a:t>Vestibulum </a:t>
            </a:r>
          </a:p>
          <a:p>
            <a:pPr algn="ctr"/>
            <a:endParaRPr lang="de-DE" sz="1100" dirty="0"/>
          </a:p>
          <a:p>
            <a:pPr algn="ctr"/>
            <a:r>
              <a:rPr lang="de-DE" sz="1100" dirty="0"/>
              <a:t>ante </a:t>
            </a:r>
            <a:r>
              <a:rPr lang="de-DE" sz="1100" dirty="0" err="1"/>
              <a:t>ipsum</a:t>
            </a:r>
            <a:r>
              <a:rPr lang="de-DE" sz="1100" dirty="0"/>
              <a:t> </a:t>
            </a:r>
          </a:p>
          <a:p>
            <a:pPr algn="ctr"/>
            <a:endParaRPr lang="de-DE" sz="1100" dirty="0"/>
          </a:p>
          <a:p>
            <a:pPr algn="ctr"/>
            <a:r>
              <a:rPr lang="de-DE" sz="1100" dirty="0" err="1"/>
              <a:t>primis</a:t>
            </a:r>
            <a:r>
              <a:rPr lang="de-DE" sz="1100" dirty="0"/>
              <a:t> in </a:t>
            </a:r>
          </a:p>
          <a:p>
            <a:pPr algn="ctr"/>
            <a:endParaRPr lang="de-DE" sz="1100" dirty="0"/>
          </a:p>
          <a:p>
            <a:pPr algn="ctr"/>
            <a:r>
              <a:rPr lang="de-DE" sz="1100" dirty="0" err="1"/>
              <a:t>faucibus</a:t>
            </a:r>
            <a:endParaRPr lang="de-DE" sz="1100" dirty="0"/>
          </a:p>
        </p:txBody>
      </p:sp>
    </p:spTree>
    <p:extLst>
      <p:ext uri="{BB962C8B-B14F-4D97-AF65-F5344CB8AC3E}">
        <p14:creationId xmlns:p14="http://schemas.microsoft.com/office/powerpoint/2010/main" val="23145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par>
                          <p:cTn id="8" fill="hold">
                            <p:stCondLst>
                              <p:cond delay="250"/>
                            </p:stCondLst>
                            <p:childTnLst>
                              <p:par>
                                <p:cTn id="9" presetID="22" presetClass="entr" presetSubtype="1"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250"/>
                                        <p:tgtEl>
                                          <p:spTgt spid="19"/>
                                        </p:tgtEl>
                                      </p:cBhvr>
                                    </p:animEffect>
                                  </p:childTnLst>
                                </p:cTn>
                              </p:par>
                            </p:childTnLst>
                          </p:cTn>
                        </p:par>
                        <p:par>
                          <p:cTn id="12" fill="hold">
                            <p:stCondLst>
                              <p:cond delay="750"/>
                            </p:stCondLst>
                            <p:childTnLst>
                              <p:par>
                                <p:cTn id="13" presetID="22" presetClass="entr" presetSubtype="1"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250"/>
                                        <p:tgtEl>
                                          <p:spTgt spid="20"/>
                                        </p:tgtEl>
                                      </p:cBhvr>
                                    </p:animEffect>
                                  </p:childTnLst>
                                </p:cTn>
                              </p:par>
                            </p:childTnLst>
                          </p:cTn>
                        </p:par>
                        <p:par>
                          <p:cTn id="16" fill="hold">
                            <p:stCondLst>
                              <p:cond delay="1250"/>
                            </p:stCondLst>
                            <p:childTnLst>
                              <p:par>
                                <p:cTn id="17" presetID="22" presetClass="entr" presetSubtype="1" fill="hold" grpId="0" nodeType="after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250"/>
                                        <p:tgtEl>
                                          <p:spTgt spid="21"/>
                                        </p:tgtEl>
                                      </p:cBhvr>
                                    </p:animEffect>
                                  </p:childTnLst>
                                </p:cTn>
                              </p:par>
                            </p:childTnLst>
                          </p:cTn>
                        </p:par>
                        <p:par>
                          <p:cTn id="20" fill="hold">
                            <p:stCondLst>
                              <p:cond delay="1750"/>
                            </p:stCondLst>
                            <p:childTnLst>
                              <p:par>
                                <p:cTn id="21" presetID="22" presetClass="entr" presetSubtype="1" fill="hold" grpId="0" nodeType="afterEffect">
                                  <p:stCondLst>
                                    <p:cond delay="25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250"/>
                                        <p:tgtEl>
                                          <p:spTgt spid="24"/>
                                        </p:tgtEl>
                                      </p:cBhvr>
                                    </p:animEffect>
                                  </p:childTnLst>
                                </p:cTn>
                              </p:par>
                            </p:childTnLst>
                          </p:cTn>
                        </p:par>
                        <p:par>
                          <p:cTn id="24" fill="hold">
                            <p:stCondLst>
                              <p:cond delay="2250"/>
                            </p:stCondLst>
                            <p:childTnLst>
                              <p:par>
                                <p:cTn id="25" presetID="22" presetClass="entr" presetSubtype="1" fill="hold" grpId="0" nodeType="after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250"/>
                                        <p:tgtEl>
                                          <p:spTgt spid="22"/>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1608-ADB7-E8A4-B16F-35464773FA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7A2856-AF1E-4981-B1D9-4618F91EC2B0}"/>
              </a:ext>
            </a:extLst>
          </p:cNvPr>
          <p:cNvSpPr>
            <a:spLocks noGrp="1"/>
          </p:cNvSpPr>
          <p:nvPr>
            <p:ph type="title"/>
          </p:nvPr>
        </p:nvSpPr>
        <p:spPr/>
        <p:txBody>
          <a:bodyPr/>
          <a:lstStyle/>
          <a:p>
            <a:r>
              <a:rPr lang="de-DE" dirty="0"/>
              <a:t>Folien Überschrift, Arial 40pt</a:t>
            </a:r>
          </a:p>
        </p:txBody>
      </p:sp>
      <p:sp>
        <p:nvSpPr>
          <p:cNvPr id="3" name="Fußzeilenplatzhalter 2">
            <a:extLst>
              <a:ext uri="{FF2B5EF4-FFF2-40B4-BE49-F238E27FC236}">
                <a16:creationId xmlns:a16="http://schemas.microsoft.com/office/drawing/2014/main" id="{5C124EEF-2DAF-9736-E5F5-6E5F1B6E15FD}"/>
              </a:ext>
            </a:extLst>
          </p:cNvPr>
          <p:cNvSpPr>
            <a:spLocks noGrp="1"/>
          </p:cNvSpPr>
          <p:nvPr>
            <p:ph type="ftr" sz="quarter" idx="11"/>
          </p:nvPr>
        </p:nvSpPr>
        <p:spPr/>
        <p:txBody>
          <a:bodyPr/>
          <a:lstStyle/>
          <a:p>
            <a:r>
              <a:rPr lang="de-DE"/>
              <a:t>Name des Referierenden | Einrichtung, Arial 10pt</a:t>
            </a:r>
            <a:endParaRPr lang="en-US"/>
          </a:p>
        </p:txBody>
      </p:sp>
      <p:sp>
        <p:nvSpPr>
          <p:cNvPr id="4" name="Foliennummernplatzhalter 3">
            <a:extLst>
              <a:ext uri="{FF2B5EF4-FFF2-40B4-BE49-F238E27FC236}">
                <a16:creationId xmlns:a16="http://schemas.microsoft.com/office/drawing/2014/main" id="{6D31BC38-5508-806D-1D51-5DF84C3A5AD6}"/>
              </a:ext>
            </a:extLst>
          </p:cNvPr>
          <p:cNvSpPr>
            <a:spLocks noGrp="1"/>
          </p:cNvSpPr>
          <p:nvPr>
            <p:ph type="sldNum" sz="quarter" idx="12"/>
          </p:nvPr>
        </p:nvSpPr>
        <p:spPr/>
        <p:txBody>
          <a:bodyPr/>
          <a:lstStyle/>
          <a:p>
            <a:fld id="{56F622B2-DCC2-4363-AA1C-8797E3A5E5C2}" type="slidenum">
              <a:rPr lang="de-DE" noProof="0" smtClean="0"/>
              <a:t>25</a:t>
            </a:fld>
            <a:endParaRPr lang="de-DE" noProof="0" dirty="0"/>
          </a:p>
        </p:txBody>
      </p:sp>
      <p:sp>
        <p:nvSpPr>
          <p:cNvPr id="14" name="Rechteck 13">
            <a:extLst>
              <a:ext uri="{FF2B5EF4-FFF2-40B4-BE49-F238E27FC236}">
                <a16:creationId xmlns:a16="http://schemas.microsoft.com/office/drawing/2014/main" id="{59F5E33A-7D79-CFDD-2AA4-66A51D908851}"/>
              </a:ext>
            </a:extLst>
          </p:cNvPr>
          <p:cNvSpPr/>
          <p:nvPr/>
        </p:nvSpPr>
        <p:spPr>
          <a:xfrm>
            <a:off x="4247317" y="1867101"/>
            <a:ext cx="1800000"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16" name="Rechteck 15">
            <a:extLst>
              <a:ext uri="{FF2B5EF4-FFF2-40B4-BE49-F238E27FC236}">
                <a16:creationId xmlns:a16="http://schemas.microsoft.com/office/drawing/2014/main" id="{78EBD352-6082-6E5F-1D04-9E8E8FB2B875}"/>
              </a:ext>
            </a:extLst>
          </p:cNvPr>
          <p:cNvSpPr/>
          <p:nvPr/>
        </p:nvSpPr>
        <p:spPr>
          <a:xfrm>
            <a:off x="9918204" y="1867101"/>
            <a:ext cx="1805483"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17" name="Rechteck 16">
            <a:extLst>
              <a:ext uri="{FF2B5EF4-FFF2-40B4-BE49-F238E27FC236}">
                <a16:creationId xmlns:a16="http://schemas.microsoft.com/office/drawing/2014/main" id="{A280202D-76AA-ACC9-9A09-8CEE082933B4}"/>
              </a:ext>
            </a:extLst>
          </p:cNvPr>
          <p:cNvSpPr/>
          <p:nvPr/>
        </p:nvSpPr>
        <p:spPr>
          <a:xfrm>
            <a:off x="8027909" y="1867101"/>
            <a:ext cx="1800000"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18" name="Rechteck 17">
            <a:extLst>
              <a:ext uri="{FF2B5EF4-FFF2-40B4-BE49-F238E27FC236}">
                <a16:creationId xmlns:a16="http://schemas.microsoft.com/office/drawing/2014/main" id="{A0403A5E-8129-0C79-E79B-9625BEDFDC32}"/>
              </a:ext>
            </a:extLst>
          </p:cNvPr>
          <p:cNvSpPr/>
          <p:nvPr/>
        </p:nvSpPr>
        <p:spPr>
          <a:xfrm>
            <a:off x="6137613" y="1867101"/>
            <a:ext cx="1800000" cy="770137"/>
          </a:xfrm>
          <a:prstGeom prst="rect">
            <a:avLst/>
          </a:prstGeom>
          <a:solidFill>
            <a:srgbClr val="CCDA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b="1" dirty="0">
                <a:solidFill>
                  <a:schemeClr val="tx1"/>
                </a:solidFill>
              </a:rPr>
              <a:t>Lorem ipsum dolor sit amet Arial 11pt</a:t>
            </a:r>
            <a:endParaRPr lang="de-DE" sz="1100" b="1" dirty="0">
              <a:solidFill>
                <a:schemeClr val="tx1"/>
              </a:solidFill>
            </a:endParaRPr>
          </a:p>
        </p:txBody>
      </p:sp>
      <p:sp>
        <p:nvSpPr>
          <p:cNvPr id="20" name="Rechteck 19">
            <a:extLst>
              <a:ext uri="{FF2B5EF4-FFF2-40B4-BE49-F238E27FC236}">
                <a16:creationId xmlns:a16="http://schemas.microsoft.com/office/drawing/2014/main" id="{6CF33E48-C7E0-341F-A423-67BE7168E320}"/>
              </a:ext>
            </a:extLst>
          </p:cNvPr>
          <p:cNvSpPr/>
          <p:nvPr/>
        </p:nvSpPr>
        <p:spPr>
          <a:xfrm>
            <a:off x="4247318" y="2727534"/>
            <a:ext cx="1799998" cy="33621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endParaRPr lang="de-DE" sz="1000" dirty="0"/>
          </a:p>
        </p:txBody>
      </p:sp>
      <p:sp>
        <p:nvSpPr>
          <p:cNvPr id="21" name="Rechteck 20">
            <a:extLst>
              <a:ext uri="{FF2B5EF4-FFF2-40B4-BE49-F238E27FC236}">
                <a16:creationId xmlns:a16="http://schemas.microsoft.com/office/drawing/2014/main" id="{0E427F73-5D60-8262-7709-C348EEF3BE46}"/>
              </a:ext>
            </a:extLst>
          </p:cNvPr>
          <p:cNvSpPr/>
          <p:nvPr/>
        </p:nvSpPr>
        <p:spPr>
          <a:xfrm>
            <a:off x="6137614" y="2727534"/>
            <a:ext cx="1799998" cy="33621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endParaRPr lang="de-DE" sz="1000" dirty="0"/>
          </a:p>
        </p:txBody>
      </p:sp>
      <p:sp>
        <p:nvSpPr>
          <p:cNvPr id="22" name="Rechteck 21">
            <a:extLst>
              <a:ext uri="{FF2B5EF4-FFF2-40B4-BE49-F238E27FC236}">
                <a16:creationId xmlns:a16="http://schemas.microsoft.com/office/drawing/2014/main" id="{728A30E3-D664-33F9-8BEA-555DF2A1ECD4}"/>
              </a:ext>
            </a:extLst>
          </p:cNvPr>
          <p:cNvSpPr/>
          <p:nvPr/>
        </p:nvSpPr>
        <p:spPr>
          <a:xfrm>
            <a:off x="8027910" y="2727534"/>
            <a:ext cx="1799998" cy="33621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endParaRPr lang="de-DE" sz="1000" dirty="0"/>
          </a:p>
        </p:txBody>
      </p:sp>
      <p:sp>
        <p:nvSpPr>
          <p:cNvPr id="23" name="Rechteck 22">
            <a:extLst>
              <a:ext uri="{FF2B5EF4-FFF2-40B4-BE49-F238E27FC236}">
                <a16:creationId xmlns:a16="http://schemas.microsoft.com/office/drawing/2014/main" id="{C53F1419-D680-2267-3503-CB2111633232}"/>
              </a:ext>
            </a:extLst>
          </p:cNvPr>
          <p:cNvSpPr/>
          <p:nvPr/>
        </p:nvSpPr>
        <p:spPr>
          <a:xfrm>
            <a:off x="9918205" y="2727534"/>
            <a:ext cx="1805483" cy="33621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bIns="90000" rtlCol="0" anchor="t" anchorCtr="0"/>
          <a:lstStyle/>
          <a:p>
            <a:pPr algn="ctr"/>
            <a:endParaRPr lang="de-DE" sz="1000" dirty="0"/>
          </a:p>
        </p:txBody>
      </p:sp>
      <p:sp>
        <p:nvSpPr>
          <p:cNvPr id="5" name="Textfeld 4">
            <a:extLst>
              <a:ext uri="{FF2B5EF4-FFF2-40B4-BE49-F238E27FC236}">
                <a16:creationId xmlns:a16="http://schemas.microsoft.com/office/drawing/2014/main" id="{853E2588-28EC-26B4-A83A-328DA28CBBD5}"/>
              </a:ext>
            </a:extLst>
          </p:cNvPr>
          <p:cNvSpPr txBox="1"/>
          <p:nvPr/>
        </p:nvSpPr>
        <p:spPr>
          <a:xfrm>
            <a:off x="466727" y="2727534"/>
            <a:ext cx="3177686" cy="3362115"/>
          </a:xfrm>
          <a:prstGeom prst="rect">
            <a:avLst/>
          </a:prstGeom>
          <a:noFill/>
        </p:spPr>
        <p:txBody>
          <a:bodyPr wrap="square" lIns="0" tIns="0" rIns="0" bIns="0" rtlCol="0">
            <a:normAutofit/>
          </a:bodyPr>
          <a:lstStyle/>
          <a:p>
            <a:pPr algn="l"/>
            <a:r>
              <a:rPr lang="de-DE" sz="2400" dirty="0"/>
              <a:t>Fließtext: Arial 20pt</a:t>
            </a:r>
            <a:endParaRPr lang="de-DE" sz="2000" dirty="0"/>
          </a:p>
        </p:txBody>
      </p:sp>
      <p:sp>
        <p:nvSpPr>
          <p:cNvPr id="6" name="Textfeld 5">
            <a:extLst>
              <a:ext uri="{FF2B5EF4-FFF2-40B4-BE49-F238E27FC236}">
                <a16:creationId xmlns:a16="http://schemas.microsoft.com/office/drawing/2014/main" id="{A1EDBB28-5978-3DD6-5116-AE457D2773A1}"/>
              </a:ext>
            </a:extLst>
          </p:cNvPr>
          <p:cNvSpPr txBox="1"/>
          <p:nvPr/>
        </p:nvSpPr>
        <p:spPr>
          <a:xfrm>
            <a:off x="5150679" y="2812812"/>
            <a:ext cx="3790122" cy="297596"/>
          </a:xfrm>
          <a:prstGeom prst="rect">
            <a:avLst/>
          </a:prstGeom>
          <a:solidFill>
            <a:schemeClr val="accent1"/>
          </a:solidFill>
        </p:spPr>
        <p:txBody>
          <a:bodyPr wrap="square" lIns="0" tIns="0" rIns="0" bIns="0" rtlCol="0" anchor="ctr" anchorCtr="0">
            <a:normAutofit/>
          </a:bodyPr>
          <a:lstStyle/>
          <a:p>
            <a:pPr algn="ctr"/>
            <a:r>
              <a:rPr lang="de-DE" sz="1100" dirty="0">
                <a:solidFill>
                  <a:schemeClr val="bg1"/>
                </a:solidFill>
              </a:rPr>
              <a:t>Vestibulum</a:t>
            </a:r>
          </a:p>
        </p:txBody>
      </p:sp>
      <p:sp>
        <p:nvSpPr>
          <p:cNvPr id="8" name="Textfeld 7">
            <a:extLst>
              <a:ext uri="{FF2B5EF4-FFF2-40B4-BE49-F238E27FC236}">
                <a16:creationId xmlns:a16="http://schemas.microsoft.com/office/drawing/2014/main" id="{5F1BAF74-DFEE-38C5-4D9F-C332AD8127FD}"/>
              </a:ext>
            </a:extLst>
          </p:cNvPr>
          <p:cNvSpPr txBox="1"/>
          <p:nvPr/>
        </p:nvSpPr>
        <p:spPr>
          <a:xfrm>
            <a:off x="5150679" y="3174557"/>
            <a:ext cx="1895060" cy="297596"/>
          </a:xfrm>
          <a:prstGeom prst="rect">
            <a:avLst/>
          </a:prstGeom>
          <a:solidFill>
            <a:schemeClr val="accent1"/>
          </a:solidFill>
        </p:spPr>
        <p:txBody>
          <a:bodyPr wrap="square" lIns="0" tIns="0" rIns="0" bIns="0" rtlCol="0" anchor="ctr" anchorCtr="0">
            <a:noAutofit/>
          </a:bodyPr>
          <a:lstStyle/>
          <a:p>
            <a:pPr algn="ctr"/>
            <a:r>
              <a:rPr lang="de-DE" sz="1100" dirty="0">
                <a:solidFill>
                  <a:schemeClr val="bg1"/>
                </a:solidFill>
              </a:rPr>
              <a:t>Ante </a:t>
            </a:r>
            <a:r>
              <a:rPr lang="de-DE" sz="1100" dirty="0" err="1">
                <a:solidFill>
                  <a:schemeClr val="bg1"/>
                </a:solidFill>
              </a:rPr>
              <a:t>ipsum</a:t>
            </a:r>
            <a:r>
              <a:rPr lang="de-DE" sz="1100" dirty="0">
                <a:solidFill>
                  <a:schemeClr val="bg1"/>
                </a:solidFill>
              </a:rPr>
              <a:t> </a:t>
            </a:r>
          </a:p>
        </p:txBody>
      </p:sp>
      <p:sp>
        <p:nvSpPr>
          <p:cNvPr id="10" name="Textfeld 9">
            <a:extLst>
              <a:ext uri="{FF2B5EF4-FFF2-40B4-BE49-F238E27FC236}">
                <a16:creationId xmlns:a16="http://schemas.microsoft.com/office/drawing/2014/main" id="{7ABE5CF2-C9C7-7F6E-D515-CD929E2B5F7B}"/>
              </a:ext>
            </a:extLst>
          </p:cNvPr>
          <p:cNvSpPr txBox="1"/>
          <p:nvPr/>
        </p:nvSpPr>
        <p:spPr>
          <a:xfrm>
            <a:off x="5150679" y="3536302"/>
            <a:ext cx="3790122" cy="297596"/>
          </a:xfrm>
          <a:prstGeom prst="rect">
            <a:avLst/>
          </a:prstGeom>
          <a:solidFill>
            <a:schemeClr val="accent1"/>
          </a:solidFill>
        </p:spPr>
        <p:txBody>
          <a:bodyPr wrap="square" lIns="0" tIns="0" rIns="0" bIns="0" rtlCol="0" anchor="ctr" anchorCtr="0">
            <a:normAutofit/>
          </a:bodyPr>
          <a:lstStyle/>
          <a:p>
            <a:pPr algn="ctr"/>
            <a:r>
              <a:rPr lang="de-DE" sz="1100" dirty="0" err="1">
                <a:solidFill>
                  <a:schemeClr val="bg1"/>
                </a:solidFill>
              </a:rPr>
              <a:t>Primis</a:t>
            </a:r>
            <a:r>
              <a:rPr lang="de-DE" sz="1100" dirty="0">
                <a:solidFill>
                  <a:schemeClr val="bg1"/>
                </a:solidFill>
              </a:rPr>
              <a:t> in </a:t>
            </a:r>
          </a:p>
        </p:txBody>
      </p:sp>
      <p:sp>
        <p:nvSpPr>
          <p:cNvPr id="12" name="Textfeld 11">
            <a:extLst>
              <a:ext uri="{FF2B5EF4-FFF2-40B4-BE49-F238E27FC236}">
                <a16:creationId xmlns:a16="http://schemas.microsoft.com/office/drawing/2014/main" id="{B020D1F6-E197-85F1-ECF5-D9681C23A82D}"/>
              </a:ext>
            </a:extLst>
          </p:cNvPr>
          <p:cNvSpPr txBox="1"/>
          <p:nvPr/>
        </p:nvSpPr>
        <p:spPr>
          <a:xfrm>
            <a:off x="5150679" y="3898047"/>
            <a:ext cx="5671930" cy="297596"/>
          </a:xfrm>
          <a:prstGeom prst="rect">
            <a:avLst/>
          </a:prstGeom>
          <a:solidFill>
            <a:schemeClr val="accent1"/>
          </a:solidFill>
        </p:spPr>
        <p:txBody>
          <a:bodyPr wrap="square" lIns="0" tIns="0" rIns="0" bIns="0" rtlCol="0" anchor="ctr" anchorCtr="0">
            <a:normAutofit/>
          </a:bodyPr>
          <a:lstStyle/>
          <a:p>
            <a:pPr algn="ctr"/>
            <a:r>
              <a:rPr lang="de-DE" sz="1100" dirty="0" err="1">
                <a:solidFill>
                  <a:schemeClr val="bg1"/>
                </a:solidFill>
              </a:rPr>
              <a:t>Faucibus</a:t>
            </a:r>
            <a:endParaRPr lang="de-DE" sz="1100" dirty="0">
              <a:solidFill>
                <a:schemeClr val="bg1"/>
              </a:solidFill>
            </a:endParaRPr>
          </a:p>
        </p:txBody>
      </p:sp>
      <p:sp>
        <p:nvSpPr>
          <p:cNvPr id="13" name="Textfeld 12">
            <a:extLst>
              <a:ext uri="{FF2B5EF4-FFF2-40B4-BE49-F238E27FC236}">
                <a16:creationId xmlns:a16="http://schemas.microsoft.com/office/drawing/2014/main" id="{1AAA611F-89EC-40F2-2486-79E1E9656367}"/>
              </a:ext>
            </a:extLst>
          </p:cNvPr>
          <p:cNvSpPr txBox="1"/>
          <p:nvPr/>
        </p:nvSpPr>
        <p:spPr>
          <a:xfrm>
            <a:off x="7045739" y="4259792"/>
            <a:ext cx="1895062" cy="297596"/>
          </a:xfrm>
          <a:prstGeom prst="rect">
            <a:avLst/>
          </a:prstGeom>
          <a:solidFill>
            <a:schemeClr val="accent1"/>
          </a:solidFill>
        </p:spPr>
        <p:txBody>
          <a:bodyPr wrap="square" lIns="0" tIns="0" rIns="0" bIns="0" rtlCol="0" anchor="ctr" anchorCtr="0">
            <a:normAutofit/>
          </a:bodyPr>
          <a:lstStyle/>
          <a:p>
            <a:pPr algn="ctr"/>
            <a:r>
              <a:rPr lang="de-DE" sz="1100" dirty="0">
                <a:solidFill>
                  <a:schemeClr val="bg1"/>
                </a:solidFill>
              </a:rPr>
              <a:t>Vestibulum</a:t>
            </a:r>
          </a:p>
        </p:txBody>
      </p:sp>
      <p:sp>
        <p:nvSpPr>
          <p:cNvPr id="15" name="Textfeld 14">
            <a:extLst>
              <a:ext uri="{FF2B5EF4-FFF2-40B4-BE49-F238E27FC236}">
                <a16:creationId xmlns:a16="http://schemas.microsoft.com/office/drawing/2014/main" id="{97CF8672-0A15-1B00-1BC5-1D545779E964}"/>
              </a:ext>
            </a:extLst>
          </p:cNvPr>
          <p:cNvSpPr txBox="1"/>
          <p:nvPr/>
        </p:nvSpPr>
        <p:spPr>
          <a:xfrm>
            <a:off x="7045739" y="4621537"/>
            <a:ext cx="3776868" cy="297596"/>
          </a:xfrm>
          <a:prstGeom prst="rect">
            <a:avLst/>
          </a:prstGeom>
          <a:solidFill>
            <a:schemeClr val="accent1"/>
          </a:solidFill>
        </p:spPr>
        <p:txBody>
          <a:bodyPr wrap="square" lIns="0" tIns="0" rIns="0" bIns="0" rtlCol="0" anchor="ctr" anchorCtr="0">
            <a:normAutofit/>
          </a:bodyPr>
          <a:lstStyle/>
          <a:p>
            <a:pPr algn="ctr"/>
            <a:r>
              <a:rPr lang="de-DE" sz="1100" dirty="0">
                <a:solidFill>
                  <a:schemeClr val="bg1"/>
                </a:solidFill>
              </a:rPr>
              <a:t>Ante </a:t>
            </a:r>
            <a:r>
              <a:rPr lang="de-DE" sz="1100" dirty="0" err="1">
                <a:solidFill>
                  <a:schemeClr val="bg1"/>
                </a:solidFill>
              </a:rPr>
              <a:t>ipsum</a:t>
            </a:r>
            <a:r>
              <a:rPr lang="de-DE" sz="1100" dirty="0">
                <a:solidFill>
                  <a:schemeClr val="bg1"/>
                </a:solidFill>
              </a:rPr>
              <a:t> </a:t>
            </a:r>
          </a:p>
        </p:txBody>
      </p:sp>
      <p:sp>
        <p:nvSpPr>
          <p:cNvPr id="25" name="Textfeld 24">
            <a:extLst>
              <a:ext uri="{FF2B5EF4-FFF2-40B4-BE49-F238E27FC236}">
                <a16:creationId xmlns:a16="http://schemas.microsoft.com/office/drawing/2014/main" id="{47D3D995-238E-A921-1A08-A3CE321872A3}"/>
              </a:ext>
            </a:extLst>
          </p:cNvPr>
          <p:cNvSpPr txBox="1"/>
          <p:nvPr/>
        </p:nvSpPr>
        <p:spPr>
          <a:xfrm>
            <a:off x="8940801" y="4983282"/>
            <a:ext cx="1881806" cy="297596"/>
          </a:xfrm>
          <a:prstGeom prst="rect">
            <a:avLst/>
          </a:prstGeom>
          <a:solidFill>
            <a:schemeClr val="accent1"/>
          </a:solidFill>
        </p:spPr>
        <p:txBody>
          <a:bodyPr wrap="square" lIns="0" tIns="0" rIns="0" bIns="0" rtlCol="0" anchor="ctr" anchorCtr="0">
            <a:normAutofit/>
          </a:bodyPr>
          <a:lstStyle/>
          <a:p>
            <a:pPr algn="ctr"/>
            <a:r>
              <a:rPr lang="de-DE" sz="1100" dirty="0" err="1">
                <a:solidFill>
                  <a:schemeClr val="bg1"/>
                </a:solidFill>
              </a:rPr>
              <a:t>Primis</a:t>
            </a:r>
            <a:r>
              <a:rPr lang="de-DE" sz="1100" dirty="0">
                <a:solidFill>
                  <a:schemeClr val="bg1"/>
                </a:solidFill>
              </a:rPr>
              <a:t> in </a:t>
            </a:r>
          </a:p>
        </p:txBody>
      </p:sp>
      <p:sp>
        <p:nvSpPr>
          <p:cNvPr id="26" name="Textfeld 25">
            <a:extLst>
              <a:ext uri="{FF2B5EF4-FFF2-40B4-BE49-F238E27FC236}">
                <a16:creationId xmlns:a16="http://schemas.microsoft.com/office/drawing/2014/main" id="{97F63180-159C-58FB-5A78-A9755D682A1B}"/>
              </a:ext>
            </a:extLst>
          </p:cNvPr>
          <p:cNvSpPr txBox="1"/>
          <p:nvPr/>
        </p:nvSpPr>
        <p:spPr>
          <a:xfrm>
            <a:off x="5150679" y="5345027"/>
            <a:ext cx="5671928" cy="297596"/>
          </a:xfrm>
          <a:prstGeom prst="rect">
            <a:avLst/>
          </a:prstGeom>
          <a:solidFill>
            <a:schemeClr val="accent1"/>
          </a:solidFill>
        </p:spPr>
        <p:txBody>
          <a:bodyPr wrap="square" lIns="0" tIns="0" rIns="0" bIns="0" rtlCol="0" anchor="ctr" anchorCtr="0">
            <a:normAutofit/>
          </a:bodyPr>
          <a:lstStyle/>
          <a:p>
            <a:pPr algn="ctr"/>
            <a:r>
              <a:rPr lang="de-DE" sz="1100" dirty="0" err="1">
                <a:solidFill>
                  <a:schemeClr val="bg1"/>
                </a:solidFill>
              </a:rPr>
              <a:t>Faucibus</a:t>
            </a:r>
            <a:endParaRPr lang="de-DE" sz="1100" dirty="0">
              <a:solidFill>
                <a:schemeClr val="bg1"/>
              </a:solidFill>
            </a:endParaRPr>
          </a:p>
        </p:txBody>
      </p:sp>
      <p:sp>
        <p:nvSpPr>
          <p:cNvPr id="27" name="Textfeld 26">
            <a:extLst>
              <a:ext uri="{FF2B5EF4-FFF2-40B4-BE49-F238E27FC236}">
                <a16:creationId xmlns:a16="http://schemas.microsoft.com/office/drawing/2014/main" id="{5A1341FF-5542-18C0-C5A4-B3B61E27F999}"/>
              </a:ext>
            </a:extLst>
          </p:cNvPr>
          <p:cNvSpPr txBox="1"/>
          <p:nvPr/>
        </p:nvSpPr>
        <p:spPr>
          <a:xfrm>
            <a:off x="7045739" y="5706775"/>
            <a:ext cx="3776868" cy="297596"/>
          </a:xfrm>
          <a:prstGeom prst="rect">
            <a:avLst/>
          </a:prstGeom>
          <a:solidFill>
            <a:schemeClr val="accent1"/>
          </a:solidFill>
        </p:spPr>
        <p:txBody>
          <a:bodyPr wrap="square" lIns="0" tIns="0" rIns="0" bIns="0" rtlCol="0" anchor="ctr" anchorCtr="0">
            <a:normAutofit/>
          </a:bodyPr>
          <a:lstStyle/>
          <a:p>
            <a:pPr algn="ctr"/>
            <a:r>
              <a:rPr lang="de-DE" sz="1100" dirty="0">
                <a:solidFill>
                  <a:schemeClr val="bg1"/>
                </a:solidFill>
              </a:rPr>
              <a:t>Vestibulum</a:t>
            </a:r>
          </a:p>
        </p:txBody>
      </p:sp>
    </p:spTree>
    <p:extLst>
      <p:ext uri="{BB962C8B-B14F-4D97-AF65-F5344CB8AC3E}">
        <p14:creationId xmlns:p14="http://schemas.microsoft.com/office/powerpoint/2010/main" val="15930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250"/>
                            </p:stCondLst>
                            <p:childTnLst>
                              <p:par>
                                <p:cTn id="13" presetID="22" presetClass="entr" presetSubtype="8"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000"/>
                            </p:stCondLst>
                            <p:childTnLst>
                              <p:par>
                                <p:cTn id="17" presetID="22" presetClass="entr" presetSubtype="8"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750"/>
                            </p:stCondLst>
                            <p:childTnLst>
                              <p:par>
                                <p:cTn id="21" presetID="22" presetClass="entr" presetSubtype="8" fill="hold" grpId="0" nodeType="after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3500"/>
                            </p:stCondLst>
                            <p:childTnLst>
                              <p:par>
                                <p:cTn id="25" presetID="22" presetClass="entr" presetSubtype="8" fill="hold" grpId="0" nodeType="after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4250"/>
                            </p:stCondLst>
                            <p:childTnLst>
                              <p:par>
                                <p:cTn id="29" presetID="22" presetClass="entr" presetSubtype="8" fill="hold" grpId="0" nodeType="afterEffect">
                                  <p:stCondLst>
                                    <p:cond delay="25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0"/>
                            </p:stCondLst>
                            <p:childTnLst>
                              <p:par>
                                <p:cTn id="33" presetID="22" presetClass="entr" presetSubtype="8" fill="hold" grpId="0" nodeType="afterEffect">
                                  <p:stCondLst>
                                    <p:cond delay="25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750"/>
                            </p:stCondLst>
                            <p:childTnLst>
                              <p:par>
                                <p:cTn id="37" presetID="22" presetClass="entr" presetSubtype="8" fill="hold" grpId="0" nodeType="afterEffect">
                                  <p:stCondLst>
                                    <p:cond delay="25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3" grpId="0" animBg="1"/>
      <p:bldP spid="15" grpId="0" animBg="1"/>
      <p:bldP spid="25"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A92F87-4B50-75B8-6FDB-13A575200E9E}"/>
              </a:ext>
            </a:extLst>
          </p:cNvPr>
          <p:cNvSpPr>
            <a:spLocks noGrp="1" noRot="1" noMove="1" noResize="1" noEditPoints="1" noAdjustHandles="1" noChangeArrowheads="1" noChangeShapeType="1"/>
          </p:cNvSpPr>
          <p:nvPr>
            <p:ph type="title"/>
          </p:nvPr>
        </p:nvSpPr>
        <p:spPr/>
        <p:txBody>
          <a:bodyPr/>
          <a:lstStyle/>
          <a:p>
            <a:r>
              <a:rPr lang="de-DE" dirty="0"/>
              <a:t>Folien Überschrift, Arial 40pt</a:t>
            </a:r>
          </a:p>
        </p:txBody>
      </p:sp>
      <p:sp>
        <p:nvSpPr>
          <p:cNvPr id="5" name="Content Placeholder 4">
            <a:extLst>
              <a:ext uri="{FF2B5EF4-FFF2-40B4-BE49-F238E27FC236}">
                <a16:creationId xmlns:a16="http://schemas.microsoft.com/office/drawing/2014/main" id="{F6CA86C0-DB86-D0F1-8A5B-424CF99AB3B8}"/>
              </a:ext>
            </a:extLst>
          </p:cNvPr>
          <p:cNvSpPr>
            <a:spLocks noGrp="1" noRot="1" noMove="1" noResize="1" noEditPoints="1" noAdjustHandles="1" noChangeArrowheads="1" noChangeShapeType="1"/>
          </p:cNvSpPr>
          <p:nvPr>
            <p:ph idx="1"/>
          </p:nvPr>
        </p:nvSpPr>
        <p:spPr/>
        <p:txBody>
          <a:bodyPr>
            <a:normAutofit/>
          </a:bodyPr>
          <a:lstStyle/>
          <a:p>
            <a:r>
              <a:rPr lang="de-DE" b="1" dirty="0" err="1"/>
              <a:t>Lorem</a:t>
            </a:r>
            <a:r>
              <a:rPr lang="de-DE" b="1" dirty="0"/>
              <a:t> Ipsum </a:t>
            </a:r>
            <a:r>
              <a:rPr lang="de-DE" b="1" dirty="0" err="1"/>
              <a:t>dolor</a:t>
            </a:r>
            <a:r>
              <a:rPr lang="de-DE" b="1" dirty="0"/>
              <a:t> </a:t>
            </a:r>
            <a:r>
              <a:rPr lang="de-DE" b="1" dirty="0" err="1"/>
              <a:t>sit</a:t>
            </a:r>
            <a:endParaRPr lang="de-DE" dirty="0"/>
          </a:p>
          <a:p>
            <a:pPr lvl="1"/>
            <a:r>
              <a:rPr lang="de-DE" dirty="0"/>
              <a:t>- 27%  Ante</a:t>
            </a:r>
          </a:p>
          <a:p>
            <a:pPr lvl="1"/>
            <a:r>
              <a:rPr lang="de-DE" dirty="0"/>
              <a:t>- 98%  Vestibulum  </a:t>
            </a:r>
          </a:p>
          <a:p>
            <a:pPr lvl="1"/>
            <a:r>
              <a:rPr lang="de-DE" dirty="0"/>
              <a:t>- 35%  Amet</a:t>
            </a:r>
          </a:p>
          <a:p>
            <a:pPr lvl="1"/>
            <a:r>
              <a:rPr lang="de-DE" dirty="0"/>
              <a:t>- 11%  </a:t>
            </a:r>
            <a:r>
              <a:rPr lang="de-DE" dirty="0" err="1"/>
              <a:t>Sit</a:t>
            </a:r>
            <a:endParaRPr lang="de-DE" dirty="0"/>
          </a:p>
          <a:p>
            <a:pPr lvl="1"/>
            <a:r>
              <a:rPr lang="de-DE" dirty="0"/>
              <a:t>- 19%  </a:t>
            </a:r>
            <a:r>
              <a:rPr lang="de-DE" dirty="0" err="1"/>
              <a:t>Dolor</a:t>
            </a:r>
            <a:endParaRPr lang="de-DE" dirty="0"/>
          </a:p>
          <a:p>
            <a:pPr lvl="1"/>
            <a:r>
              <a:rPr lang="de-DE" dirty="0"/>
              <a:t>- 80 % Ipsum</a:t>
            </a:r>
          </a:p>
          <a:p>
            <a:endParaRPr lang="de-DE" dirty="0"/>
          </a:p>
        </p:txBody>
      </p:sp>
      <p:sp>
        <p:nvSpPr>
          <p:cNvPr id="6" name="Footer Placeholder 5">
            <a:extLst>
              <a:ext uri="{FF2B5EF4-FFF2-40B4-BE49-F238E27FC236}">
                <a16:creationId xmlns:a16="http://schemas.microsoft.com/office/drawing/2014/main" id="{23A1922B-7DE6-6030-F6C2-9BA38D4A1A8C}"/>
              </a:ext>
            </a:extLst>
          </p:cNvPr>
          <p:cNvSpPr>
            <a:spLocks noGrp="1" noRot="1" noMove="1" noResize="1" noEditPoints="1" noAdjustHandles="1" noChangeArrowheads="1" noChangeShapeType="1"/>
          </p:cNvSpPr>
          <p:nvPr>
            <p:ph type="ftr" sz="quarter" idx="11"/>
          </p:nvPr>
        </p:nvSpPr>
        <p:spPr/>
        <p:txBody>
          <a:bodyPr/>
          <a:lstStyle/>
          <a:p>
            <a:r>
              <a:rPr lang="de-DE" dirty="0"/>
              <a:t>Name des Referierenden | Einrichtung, Arial 10pt</a:t>
            </a:r>
          </a:p>
        </p:txBody>
      </p:sp>
      <p:sp>
        <p:nvSpPr>
          <p:cNvPr id="7" name="Slide Number Placeholder 6">
            <a:extLst>
              <a:ext uri="{FF2B5EF4-FFF2-40B4-BE49-F238E27FC236}">
                <a16:creationId xmlns:a16="http://schemas.microsoft.com/office/drawing/2014/main" id="{7FA81A96-C223-F920-AAE6-636A0376201B}"/>
              </a:ext>
            </a:extLst>
          </p:cNvPr>
          <p:cNvSpPr>
            <a:spLocks noGrp="1" noRot="1" noMove="1" noResize="1" noEditPoints="1" noAdjustHandles="1" noChangeArrowheads="1" noChangeShapeType="1"/>
          </p:cNvSpPr>
          <p:nvPr>
            <p:ph type="sldNum" sz="quarter" idx="12"/>
          </p:nvPr>
        </p:nvSpPr>
        <p:spPr/>
        <p:txBody>
          <a:bodyPr/>
          <a:lstStyle/>
          <a:p>
            <a:fld id="{56F622B2-DCC2-4363-AA1C-8797E3A5E5C2}" type="slidenum">
              <a:rPr lang="de-DE" smtClean="0"/>
              <a:pPr/>
              <a:t>26</a:t>
            </a:fld>
            <a:endParaRPr lang="de-DE" dirty="0"/>
          </a:p>
        </p:txBody>
      </p:sp>
      <p:graphicFrame>
        <p:nvGraphicFramePr>
          <p:cNvPr id="10" name="Inhaltsplatzhalter 9">
            <a:extLst>
              <a:ext uri="{FF2B5EF4-FFF2-40B4-BE49-F238E27FC236}">
                <a16:creationId xmlns:a16="http://schemas.microsoft.com/office/drawing/2014/main" id="{4C258AEB-404B-7A9C-23FD-18CD45341078}"/>
              </a:ext>
            </a:extLst>
          </p:cNvPr>
          <p:cNvGraphicFramePr>
            <a:graphicFrameLocks noGrp="1"/>
          </p:cNvGraphicFramePr>
          <p:nvPr>
            <p:ph idx="13"/>
            <p:extLst>
              <p:ext uri="{D42A27DB-BD31-4B8C-83A1-F6EECF244321}">
                <p14:modId xmlns:p14="http://schemas.microsoft.com/office/powerpoint/2010/main" val="147392641"/>
              </p:ext>
            </p:extLst>
          </p:nvPr>
        </p:nvGraphicFramePr>
        <p:xfrm>
          <a:off x="6240463" y="1797050"/>
          <a:ext cx="5484812" cy="4291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07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A92F87-4B50-75B8-6FDB-13A575200E9E}"/>
              </a:ext>
            </a:extLst>
          </p:cNvPr>
          <p:cNvSpPr>
            <a:spLocks noGrp="1" noRot="1" noMove="1" noResize="1" noEditPoints="1" noAdjustHandles="1" noChangeArrowheads="1" noChangeShapeType="1"/>
          </p:cNvSpPr>
          <p:nvPr>
            <p:ph type="title"/>
          </p:nvPr>
        </p:nvSpPr>
        <p:spPr>
          <a:xfrm>
            <a:off x="466726" y="334800"/>
            <a:ext cx="8138352" cy="1075635"/>
          </a:xfrm>
        </p:spPr>
        <p:txBody>
          <a:bodyPr/>
          <a:lstStyle/>
          <a:p>
            <a:r>
              <a:rPr lang="de-DE" dirty="0"/>
              <a:t>Folien Überschrift, Arial 40pt</a:t>
            </a:r>
            <a:br>
              <a:rPr lang="de-DE" dirty="0"/>
            </a:br>
            <a:r>
              <a:rPr lang="de-DE" dirty="0"/>
              <a:t>zweite Zeile</a:t>
            </a:r>
          </a:p>
        </p:txBody>
      </p:sp>
      <p:sp>
        <p:nvSpPr>
          <p:cNvPr id="6" name="Footer Placeholder 5">
            <a:extLst>
              <a:ext uri="{FF2B5EF4-FFF2-40B4-BE49-F238E27FC236}">
                <a16:creationId xmlns:a16="http://schemas.microsoft.com/office/drawing/2014/main" id="{23A1922B-7DE6-6030-F6C2-9BA38D4A1A8C}"/>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t>
            </a:r>
            <a:r>
              <a:rPr lang="de-DE"/>
              <a:t>Arial 10pt</a:t>
            </a:r>
            <a:endParaRPr lang="de-DE" dirty="0"/>
          </a:p>
        </p:txBody>
      </p:sp>
      <p:graphicFrame>
        <p:nvGraphicFramePr>
          <p:cNvPr id="10" name="Chart Placeholder 9">
            <a:extLst>
              <a:ext uri="{FF2B5EF4-FFF2-40B4-BE49-F238E27FC236}">
                <a16:creationId xmlns:a16="http://schemas.microsoft.com/office/drawing/2014/main" id="{A218931A-A661-BCF7-239E-2851D05F504D}"/>
              </a:ext>
            </a:extLst>
          </p:cNvPr>
          <p:cNvGraphicFramePr>
            <a:graphicFrameLocks noGrp="1"/>
          </p:cNvGraphicFramePr>
          <p:nvPr>
            <p:ph type="chart" sz="quarter" idx="13"/>
            <p:extLst>
              <p:ext uri="{D42A27DB-BD31-4B8C-83A1-F6EECF244321}">
                <p14:modId xmlns:p14="http://schemas.microsoft.com/office/powerpoint/2010/main" val="281225041"/>
              </p:ext>
            </p:extLst>
          </p:nvPr>
        </p:nvGraphicFramePr>
        <p:xfrm>
          <a:off x="466725" y="1873250"/>
          <a:ext cx="7035800"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a:extLst>
              <a:ext uri="{FF2B5EF4-FFF2-40B4-BE49-F238E27FC236}">
                <a16:creationId xmlns:a16="http://schemas.microsoft.com/office/drawing/2014/main" id="{20E84D8D-B2EE-06C5-66E9-0A477A42371C}"/>
              </a:ext>
            </a:extLst>
          </p:cNvPr>
          <p:cNvSpPr>
            <a:spLocks noGrp="1" noRot="1" noMove="1" noResize="1" noEditPoints="1" noAdjustHandles="1" noChangeArrowheads="1" noChangeShapeType="1"/>
          </p:cNvSpPr>
          <p:nvPr>
            <p:ph type="body" sz="half" idx="2"/>
          </p:nvPr>
        </p:nvSpPr>
        <p:spPr>
          <a:xfrm>
            <a:off x="9378122" y="1824383"/>
            <a:ext cx="2345565" cy="4265267"/>
          </a:xfrm>
        </p:spPr>
        <p:txBody>
          <a:bodyPr>
            <a:noAutofit/>
          </a:bodyPr>
          <a:lstStyle/>
          <a:p>
            <a:r>
              <a:rPr lang="de-DE" dirty="0"/>
              <a:t>Text und Bild, Fließtext: Arial 20pt</a:t>
            </a:r>
          </a:p>
        </p:txBody>
      </p:sp>
      <p:sp>
        <p:nvSpPr>
          <p:cNvPr id="7" name="Slide Number Placeholder 6">
            <a:extLst>
              <a:ext uri="{FF2B5EF4-FFF2-40B4-BE49-F238E27FC236}">
                <a16:creationId xmlns:a16="http://schemas.microsoft.com/office/drawing/2014/main" id="{7FA81A96-C223-F920-AAE6-636A0376201B}"/>
              </a:ext>
            </a:extLst>
          </p:cNvPr>
          <p:cNvSpPr>
            <a:spLocks noGrp="1" noRot="1" noMove="1" noResize="1" noEditPoints="1" noAdjustHandles="1" noChangeArrowheads="1" noChangeShapeType="1"/>
          </p:cNvSpPr>
          <p:nvPr>
            <p:ph type="sldNum" sz="quarter" idx="12"/>
          </p:nvPr>
        </p:nvSpPr>
        <p:spPr>
          <a:xfrm>
            <a:off x="10316306" y="6389078"/>
            <a:ext cx="1406769" cy="287389"/>
          </a:xfrm>
        </p:spPr>
        <p:txBody>
          <a:bodyPr/>
          <a:lstStyle/>
          <a:p>
            <a:fld id="{56F622B2-DCC2-4363-AA1C-8797E3A5E5C2}" type="slidenum">
              <a:rPr lang="de-DE" smtClean="0"/>
              <a:pPr/>
              <a:t>27</a:t>
            </a:fld>
            <a:endParaRPr lang="de-DE" dirty="0"/>
          </a:p>
        </p:txBody>
      </p:sp>
    </p:spTree>
    <p:extLst>
      <p:ext uri="{BB962C8B-B14F-4D97-AF65-F5344CB8AC3E}">
        <p14:creationId xmlns:p14="http://schemas.microsoft.com/office/powerpoint/2010/main" val="1425295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A92F87-4B50-75B8-6FDB-13A575200E9E}"/>
              </a:ext>
            </a:extLst>
          </p:cNvPr>
          <p:cNvSpPr>
            <a:spLocks noGrp="1" noRot="1" noMove="1" noResize="1" noEditPoints="1" noAdjustHandles="1" noChangeArrowheads="1" noChangeShapeType="1"/>
          </p:cNvSpPr>
          <p:nvPr>
            <p:ph type="title"/>
          </p:nvPr>
        </p:nvSpPr>
        <p:spPr>
          <a:xfrm>
            <a:off x="466726" y="335389"/>
            <a:ext cx="11256962" cy="1404328"/>
          </a:xfrm>
        </p:spPr>
        <p:txBody>
          <a:bodyPr/>
          <a:lstStyle/>
          <a:p>
            <a:r>
              <a:rPr lang="de-DE" dirty="0"/>
              <a:t>Folien Überschrift, Arial 40pt</a:t>
            </a:r>
            <a:br>
              <a:rPr lang="de-DE" dirty="0"/>
            </a:br>
            <a:r>
              <a:rPr lang="de-DE" dirty="0"/>
              <a:t>zweite Zeile</a:t>
            </a:r>
          </a:p>
        </p:txBody>
      </p:sp>
      <p:graphicFrame>
        <p:nvGraphicFramePr>
          <p:cNvPr id="11" name="Content Placeholder 10">
            <a:extLst>
              <a:ext uri="{FF2B5EF4-FFF2-40B4-BE49-F238E27FC236}">
                <a16:creationId xmlns:a16="http://schemas.microsoft.com/office/drawing/2014/main" id="{BCD95362-D7D9-AC11-98BD-6EE9F6BC2BEF}"/>
              </a:ext>
            </a:extLst>
          </p:cNvPr>
          <p:cNvGraphicFramePr>
            <a:graphicFrameLocks noGrp="1"/>
          </p:cNvGraphicFramePr>
          <p:nvPr>
            <p:ph idx="1"/>
            <p:extLst>
              <p:ext uri="{D42A27DB-BD31-4B8C-83A1-F6EECF244321}">
                <p14:modId xmlns:p14="http://schemas.microsoft.com/office/powerpoint/2010/main" val="117765961"/>
              </p:ext>
            </p:extLst>
          </p:nvPr>
        </p:nvGraphicFramePr>
        <p:xfrm>
          <a:off x="466725" y="1797050"/>
          <a:ext cx="9847263" cy="4291013"/>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a:extLst>
              <a:ext uri="{FF2B5EF4-FFF2-40B4-BE49-F238E27FC236}">
                <a16:creationId xmlns:a16="http://schemas.microsoft.com/office/drawing/2014/main" id="{23A1922B-7DE6-6030-F6C2-9BA38D4A1A8C}"/>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Arial 10pt</a:t>
            </a:r>
          </a:p>
        </p:txBody>
      </p:sp>
      <p:sp>
        <p:nvSpPr>
          <p:cNvPr id="7" name="Slide Number Placeholder 6">
            <a:extLst>
              <a:ext uri="{FF2B5EF4-FFF2-40B4-BE49-F238E27FC236}">
                <a16:creationId xmlns:a16="http://schemas.microsoft.com/office/drawing/2014/main" id="{7FA81A96-C223-F920-AAE6-636A0376201B}"/>
              </a:ext>
            </a:extLst>
          </p:cNvPr>
          <p:cNvSpPr>
            <a:spLocks noGrp="1" noRot="1" noMove="1" noResize="1" noEditPoints="1" noAdjustHandles="1" noChangeArrowheads="1" noChangeShapeType="1"/>
          </p:cNvSpPr>
          <p:nvPr>
            <p:ph type="sldNum" sz="quarter" idx="12"/>
          </p:nvPr>
        </p:nvSpPr>
        <p:spPr>
          <a:xfrm>
            <a:off x="10316306" y="6389078"/>
            <a:ext cx="1406769" cy="287389"/>
          </a:xfrm>
        </p:spPr>
        <p:txBody>
          <a:bodyPr/>
          <a:lstStyle/>
          <a:p>
            <a:fld id="{56F622B2-DCC2-4363-AA1C-8797E3A5E5C2}" type="slidenum">
              <a:rPr lang="de-DE" smtClean="0"/>
              <a:pPr/>
              <a:t>28</a:t>
            </a:fld>
            <a:endParaRPr lang="de-DE" dirty="0"/>
          </a:p>
        </p:txBody>
      </p:sp>
    </p:spTree>
    <p:extLst>
      <p:ext uri="{BB962C8B-B14F-4D97-AF65-F5344CB8AC3E}">
        <p14:creationId xmlns:p14="http://schemas.microsoft.com/office/powerpoint/2010/main" val="2313856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A92F87-4B50-75B8-6FDB-13A575200E9E}"/>
              </a:ext>
            </a:extLst>
          </p:cNvPr>
          <p:cNvSpPr>
            <a:spLocks noGrp="1" noRot="1" noMove="1" noResize="1" noEditPoints="1" noAdjustHandles="1" noChangeArrowheads="1" noChangeShapeType="1"/>
          </p:cNvSpPr>
          <p:nvPr>
            <p:ph type="title"/>
          </p:nvPr>
        </p:nvSpPr>
        <p:spPr>
          <a:xfrm>
            <a:off x="466726" y="335389"/>
            <a:ext cx="11256962" cy="1404328"/>
          </a:xfrm>
        </p:spPr>
        <p:txBody>
          <a:bodyPr/>
          <a:lstStyle/>
          <a:p>
            <a:r>
              <a:rPr lang="de-DE" dirty="0"/>
              <a:t>Folien Überschrift, Arial 40pt</a:t>
            </a:r>
            <a:br>
              <a:rPr lang="de-DE" dirty="0"/>
            </a:br>
            <a:r>
              <a:rPr lang="de-DE" dirty="0"/>
              <a:t>zweite Zeile</a:t>
            </a:r>
          </a:p>
        </p:txBody>
      </p:sp>
      <p:graphicFrame>
        <p:nvGraphicFramePr>
          <p:cNvPr id="11" name="Content Placeholder 10">
            <a:extLst>
              <a:ext uri="{FF2B5EF4-FFF2-40B4-BE49-F238E27FC236}">
                <a16:creationId xmlns:a16="http://schemas.microsoft.com/office/drawing/2014/main" id="{BCD95362-D7D9-AC11-98BD-6EE9F6BC2BEF}"/>
              </a:ext>
            </a:extLst>
          </p:cNvPr>
          <p:cNvGraphicFramePr>
            <a:graphicFrameLocks noGrp="1"/>
          </p:cNvGraphicFramePr>
          <p:nvPr>
            <p:ph idx="1"/>
            <p:extLst>
              <p:ext uri="{D42A27DB-BD31-4B8C-83A1-F6EECF244321}">
                <p14:modId xmlns:p14="http://schemas.microsoft.com/office/powerpoint/2010/main" val="3285145397"/>
              </p:ext>
            </p:extLst>
          </p:nvPr>
        </p:nvGraphicFramePr>
        <p:xfrm>
          <a:off x="466725" y="1797050"/>
          <a:ext cx="9847263" cy="4291013"/>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a:extLst>
              <a:ext uri="{FF2B5EF4-FFF2-40B4-BE49-F238E27FC236}">
                <a16:creationId xmlns:a16="http://schemas.microsoft.com/office/drawing/2014/main" id="{23A1922B-7DE6-6030-F6C2-9BA38D4A1A8C}"/>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Arial 10pt</a:t>
            </a:r>
          </a:p>
        </p:txBody>
      </p:sp>
      <p:sp>
        <p:nvSpPr>
          <p:cNvPr id="7" name="Slide Number Placeholder 6">
            <a:extLst>
              <a:ext uri="{FF2B5EF4-FFF2-40B4-BE49-F238E27FC236}">
                <a16:creationId xmlns:a16="http://schemas.microsoft.com/office/drawing/2014/main" id="{7FA81A96-C223-F920-AAE6-636A0376201B}"/>
              </a:ext>
            </a:extLst>
          </p:cNvPr>
          <p:cNvSpPr>
            <a:spLocks noGrp="1" noRot="1" noMove="1" noResize="1" noEditPoints="1" noAdjustHandles="1" noChangeArrowheads="1" noChangeShapeType="1"/>
          </p:cNvSpPr>
          <p:nvPr>
            <p:ph type="sldNum" sz="quarter" idx="12"/>
          </p:nvPr>
        </p:nvSpPr>
        <p:spPr>
          <a:xfrm>
            <a:off x="10316306" y="6389078"/>
            <a:ext cx="1406769" cy="287389"/>
          </a:xfrm>
        </p:spPr>
        <p:txBody>
          <a:bodyPr/>
          <a:lstStyle/>
          <a:p>
            <a:fld id="{56F622B2-DCC2-4363-AA1C-8797E3A5E5C2}" type="slidenum">
              <a:rPr lang="de-DE" smtClean="0"/>
              <a:pPr/>
              <a:t>29</a:t>
            </a:fld>
            <a:endParaRPr lang="de-DE" dirty="0"/>
          </a:p>
        </p:txBody>
      </p:sp>
    </p:spTree>
    <p:extLst>
      <p:ext uri="{BB962C8B-B14F-4D97-AF65-F5344CB8AC3E}">
        <p14:creationId xmlns:p14="http://schemas.microsoft.com/office/powerpoint/2010/main" val="235850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D4E0-1C1B-31B3-E0A7-950661B330CE}"/>
              </a:ext>
            </a:extLst>
          </p:cNvPr>
          <p:cNvSpPr>
            <a:spLocks noGrp="1" noRot="1" noMove="1" noResize="1" noEditPoints="1" noAdjustHandles="1" noChangeArrowheads="1" noChangeShapeType="1"/>
          </p:cNvSpPr>
          <p:nvPr>
            <p:ph type="ctrTitle"/>
          </p:nvPr>
        </p:nvSpPr>
        <p:spPr>
          <a:xfrm>
            <a:off x="466725" y="1873249"/>
            <a:ext cx="11256349" cy="2137743"/>
          </a:xfrm>
        </p:spPr>
        <p:txBody>
          <a:bodyPr/>
          <a:lstStyle/>
          <a:p>
            <a:r>
              <a:rPr lang="de-DE" dirty="0"/>
              <a:t>Titel der Präsentation, Arial fett 44pt</a:t>
            </a:r>
            <a:br>
              <a:rPr lang="de-DE" dirty="0"/>
            </a:br>
            <a:r>
              <a:rPr lang="de-DE" dirty="0"/>
              <a:t>zweite Zeile</a:t>
            </a:r>
          </a:p>
        </p:txBody>
      </p:sp>
      <p:sp>
        <p:nvSpPr>
          <p:cNvPr id="7" name="Subtitle 6">
            <a:extLst>
              <a:ext uri="{FF2B5EF4-FFF2-40B4-BE49-F238E27FC236}">
                <a16:creationId xmlns:a16="http://schemas.microsoft.com/office/drawing/2014/main" id="{3E6AEFD8-0803-538D-C0CD-7E26439A015B}"/>
              </a:ext>
            </a:extLst>
          </p:cNvPr>
          <p:cNvSpPr>
            <a:spLocks noGrp="1" noRot="1" noMove="1" noResize="1" noEditPoints="1" noAdjustHandles="1" noChangeArrowheads="1" noChangeShapeType="1"/>
          </p:cNvSpPr>
          <p:nvPr>
            <p:ph type="subTitle" idx="1"/>
          </p:nvPr>
        </p:nvSpPr>
        <p:spPr>
          <a:xfrm>
            <a:off x="466725" y="4638260"/>
            <a:ext cx="11256963" cy="1451389"/>
          </a:xfrm>
        </p:spPr>
        <p:txBody>
          <a:bodyPr/>
          <a:lstStyle/>
          <a:p>
            <a:r>
              <a:rPr lang="de-DE" dirty="0"/>
              <a:t>Untertitel bzw. Kurzbeschreibung, Arial 28pt</a:t>
            </a:r>
          </a:p>
          <a:p>
            <a:r>
              <a:rPr lang="de-DE" dirty="0"/>
              <a:t>zweite Zeile</a:t>
            </a:r>
          </a:p>
          <a:p>
            <a:endParaRPr lang="de-DE" dirty="0"/>
          </a:p>
        </p:txBody>
      </p:sp>
      <p:sp>
        <p:nvSpPr>
          <p:cNvPr id="4" name="Footer Placeholder 3">
            <a:extLst>
              <a:ext uri="{FF2B5EF4-FFF2-40B4-BE49-F238E27FC236}">
                <a16:creationId xmlns:a16="http://schemas.microsoft.com/office/drawing/2014/main" id="{597485A1-F29B-591B-29D7-DDC2F1BD13E5}"/>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t>
            </a:r>
            <a:r>
              <a:rPr lang="de-DE"/>
              <a:t>Arial 10pt</a:t>
            </a:r>
            <a:endParaRPr lang="de-DE" dirty="0"/>
          </a:p>
        </p:txBody>
      </p:sp>
      <p:pic>
        <p:nvPicPr>
          <p:cNvPr id="10" name="Bildplatzhalter 9">
            <a:extLst>
              <a:ext uri="{FF2B5EF4-FFF2-40B4-BE49-F238E27FC236}">
                <a16:creationId xmlns:a16="http://schemas.microsoft.com/office/drawing/2014/main" id="{77411C6D-8AEE-6228-058B-8233DDDD0CFB}"/>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329219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D4E0-1C1B-31B3-E0A7-950661B330CE}"/>
              </a:ext>
            </a:extLst>
          </p:cNvPr>
          <p:cNvSpPr>
            <a:spLocks noGrp="1" noRot="1" noMove="1" noResize="1" noEditPoints="1" noAdjustHandles="1" noChangeArrowheads="1" noChangeShapeType="1"/>
          </p:cNvSpPr>
          <p:nvPr>
            <p:ph type="ctrTitle"/>
          </p:nvPr>
        </p:nvSpPr>
        <p:spPr>
          <a:xfrm>
            <a:off x="466725" y="1873249"/>
            <a:ext cx="11256349" cy="2137743"/>
          </a:xfrm>
        </p:spPr>
        <p:txBody>
          <a:bodyPr/>
          <a:lstStyle/>
          <a:p>
            <a:r>
              <a:rPr lang="de-DE" dirty="0"/>
              <a:t>Titel der Präsentation, Arial fett 44pt</a:t>
            </a:r>
            <a:br>
              <a:rPr lang="de-DE" dirty="0"/>
            </a:br>
            <a:r>
              <a:rPr lang="de-DE" dirty="0"/>
              <a:t>zweite Zeile</a:t>
            </a:r>
          </a:p>
        </p:txBody>
      </p:sp>
      <p:sp>
        <p:nvSpPr>
          <p:cNvPr id="7" name="Subtitle 6">
            <a:extLst>
              <a:ext uri="{FF2B5EF4-FFF2-40B4-BE49-F238E27FC236}">
                <a16:creationId xmlns:a16="http://schemas.microsoft.com/office/drawing/2014/main" id="{3E6AEFD8-0803-538D-C0CD-7E26439A015B}"/>
              </a:ext>
            </a:extLst>
          </p:cNvPr>
          <p:cNvSpPr>
            <a:spLocks noGrp="1" noRot="1" noMove="1" noResize="1" noEditPoints="1" noAdjustHandles="1" noChangeArrowheads="1" noChangeShapeType="1"/>
          </p:cNvSpPr>
          <p:nvPr>
            <p:ph type="subTitle" idx="1"/>
          </p:nvPr>
        </p:nvSpPr>
        <p:spPr>
          <a:xfrm>
            <a:off x="466725" y="4638260"/>
            <a:ext cx="11256963" cy="1451389"/>
          </a:xfrm>
        </p:spPr>
        <p:txBody>
          <a:bodyPr/>
          <a:lstStyle/>
          <a:p>
            <a:r>
              <a:rPr lang="de-DE" dirty="0"/>
              <a:t>Untertitel bzw. Kurzbeschreibung, Arial 28pt</a:t>
            </a:r>
          </a:p>
          <a:p>
            <a:r>
              <a:rPr lang="de-DE" dirty="0"/>
              <a:t>zweite Zeile</a:t>
            </a:r>
          </a:p>
          <a:p>
            <a:endParaRPr lang="de-DE" dirty="0"/>
          </a:p>
        </p:txBody>
      </p:sp>
      <p:sp>
        <p:nvSpPr>
          <p:cNvPr id="4" name="Footer Placeholder 3">
            <a:extLst>
              <a:ext uri="{FF2B5EF4-FFF2-40B4-BE49-F238E27FC236}">
                <a16:creationId xmlns:a16="http://schemas.microsoft.com/office/drawing/2014/main" id="{597485A1-F29B-591B-29D7-DDC2F1BD13E5}"/>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t>
            </a:r>
            <a:r>
              <a:rPr lang="de-DE"/>
              <a:t>Arial 10pt</a:t>
            </a:r>
            <a:endParaRPr lang="de-DE" dirty="0"/>
          </a:p>
        </p:txBody>
      </p:sp>
      <p:pic>
        <p:nvPicPr>
          <p:cNvPr id="11" name="Bildplatzhalter 10">
            <a:extLst>
              <a:ext uri="{FF2B5EF4-FFF2-40B4-BE49-F238E27FC236}">
                <a16:creationId xmlns:a16="http://schemas.microsoft.com/office/drawing/2014/main" id="{EDAF78DD-76AE-8452-EBDC-4E6DF3546D8C}"/>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44834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D4E0-1C1B-31B3-E0A7-950661B330CE}"/>
              </a:ext>
            </a:extLst>
          </p:cNvPr>
          <p:cNvSpPr>
            <a:spLocks noGrp="1" noRot="1" noMove="1" noResize="1" noEditPoints="1" noAdjustHandles="1" noChangeArrowheads="1" noChangeShapeType="1"/>
          </p:cNvSpPr>
          <p:nvPr>
            <p:ph type="ctrTitle"/>
          </p:nvPr>
        </p:nvSpPr>
        <p:spPr>
          <a:xfrm>
            <a:off x="466725" y="1873249"/>
            <a:ext cx="11256349" cy="2137743"/>
          </a:xfrm>
        </p:spPr>
        <p:txBody>
          <a:bodyPr/>
          <a:lstStyle/>
          <a:p>
            <a:r>
              <a:rPr lang="de-DE" dirty="0"/>
              <a:t>Titel der Präsentation, Arial fett 44pt</a:t>
            </a:r>
            <a:br>
              <a:rPr lang="de-DE" dirty="0"/>
            </a:br>
            <a:r>
              <a:rPr lang="de-DE" dirty="0"/>
              <a:t>zweite Zeile</a:t>
            </a:r>
          </a:p>
        </p:txBody>
      </p:sp>
      <p:sp>
        <p:nvSpPr>
          <p:cNvPr id="7" name="Subtitle 6">
            <a:extLst>
              <a:ext uri="{FF2B5EF4-FFF2-40B4-BE49-F238E27FC236}">
                <a16:creationId xmlns:a16="http://schemas.microsoft.com/office/drawing/2014/main" id="{3E6AEFD8-0803-538D-C0CD-7E26439A015B}"/>
              </a:ext>
            </a:extLst>
          </p:cNvPr>
          <p:cNvSpPr>
            <a:spLocks noGrp="1" noRot="1" noMove="1" noResize="1" noEditPoints="1" noAdjustHandles="1" noChangeArrowheads="1" noChangeShapeType="1"/>
          </p:cNvSpPr>
          <p:nvPr>
            <p:ph type="subTitle" idx="1"/>
          </p:nvPr>
        </p:nvSpPr>
        <p:spPr>
          <a:xfrm>
            <a:off x="466725" y="4638260"/>
            <a:ext cx="11256963" cy="1451389"/>
          </a:xfrm>
        </p:spPr>
        <p:txBody>
          <a:bodyPr/>
          <a:lstStyle/>
          <a:p>
            <a:r>
              <a:rPr lang="de-DE" dirty="0"/>
              <a:t>Untertitel bzw. Kurzbeschreibung, Arial 28pt</a:t>
            </a:r>
          </a:p>
          <a:p>
            <a:r>
              <a:rPr lang="de-DE" dirty="0"/>
              <a:t>zweite Zeile</a:t>
            </a:r>
          </a:p>
          <a:p>
            <a:endParaRPr lang="de-DE" dirty="0"/>
          </a:p>
        </p:txBody>
      </p:sp>
      <p:sp>
        <p:nvSpPr>
          <p:cNvPr id="4" name="Footer Placeholder 3">
            <a:extLst>
              <a:ext uri="{FF2B5EF4-FFF2-40B4-BE49-F238E27FC236}">
                <a16:creationId xmlns:a16="http://schemas.microsoft.com/office/drawing/2014/main" id="{597485A1-F29B-591B-29D7-DDC2F1BD13E5}"/>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t>
            </a:r>
            <a:r>
              <a:rPr lang="de-DE"/>
              <a:t>Arial 10pt</a:t>
            </a:r>
            <a:endParaRPr lang="de-DE" dirty="0"/>
          </a:p>
        </p:txBody>
      </p:sp>
      <p:pic>
        <p:nvPicPr>
          <p:cNvPr id="10" name="Bildplatzhalter 9">
            <a:extLst>
              <a:ext uri="{FF2B5EF4-FFF2-40B4-BE49-F238E27FC236}">
                <a16:creationId xmlns:a16="http://schemas.microsoft.com/office/drawing/2014/main" id="{5FA6B962-E10B-4BAC-321D-C94487E15205}"/>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305082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D4E0-1C1B-31B3-E0A7-950661B330CE}"/>
              </a:ext>
            </a:extLst>
          </p:cNvPr>
          <p:cNvSpPr>
            <a:spLocks noGrp="1" noRot="1" noMove="1" noResize="1" noEditPoints="1" noAdjustHandles="1" noChangeArrowheads="1" noChangeShapeType="1"/>
          </p:cNvSpPr>
          <p:nvPr>
            <p:ph type="ctrTitle"/>
          </p:nvPr>
        </p:nvSpPr>
        <p:spPr>
          <a:xfrm>
            <a:off x="466726" y="2292626"/>
            <a:ext cx="9136684" cy="1718366"/>
          </a:xfrm>
        </p:spPr>
        <p:txBody>
          <a:bodyPr/>
          <a:lstStyle/>
          <a:p>
            <a:r>
              <a:rPr lang="de-DE" dirty="0"/>
              <a:t>Titel der Präsentation, Arial fett 44pt zweite Zeile</a:t>
            </a:r>
          </a:p>
        </p:txBody>
      </p:sp>
      <p:sp>
        <p:nvSpPr>
          <p:cNvPr id="7" name="Subtitle 6">
            <a:extLst>
              <a:ext uri="{FF2B5EF4-FFF2-40B4-BE49-F238E27FC236}">
                <a16:creationId xmlns:a16="http://schemas.microsoft.com/office/drawing/2014/main" id="{3E6AEFD8-0803-538D-C0CD-7E26439A015B}"/>
              </a:ext>
            </a:extLst>
          </p:cNvPr>
          <p:cNvSpPr>
            <a:spLocks noGrp="1" noRot="1" noMove="1" noResize="1" noEditPoints="1" noAdjustHandles="1" noChangeArrowheads="1" noChangeShapeType="1"/>
          </p:cNvSpPr>
          <p:nvPr>
            <p:ph type="subTitle" idx="1"/>
          </p:nvPr>
        </p:nvSpPr>
        <p:spPr>
          <a:xfrm>
            <a:off x="466725" y="4638261"/>
            <a:ext cx="9136685" cy="1020418"/>
          </a:xfrm>
        </p:spPr>
        <p:txBody>
          <a:bodyPr/>
          <a:lstStyle/>
          <a:p>
            <a:r>
              <a:rPr lang="de-DE" dirty="0"/>
              <a:t>Untertitel bzw. Kurzbeschreibung, Arial 28pt</a:t>
            </a:r>
          </a:p>
          <a:p>
            <a:r>
              <a:rPr lang="de-DE" dirty="0"/>
              <a:t>zweite Zeile</a:t>
            </a:r>
          </a:p>
          <a:p>
            <a:endParaRPr lang="de-DE" dirty="0"/>
          </a:p>
        </p:txBody>
      </p:sp>
      <p:sp>
        <p:nvSpPr>
          <p:cNvPr id="4" name="Footer Placeholder 3">
            <a:extLst>
              <a:ext uri="{FF2B5EF4-FFF2-40B4-BE49-F238E27FC236}">
                <a16:creationId xmlns:a16="http://schemas.microsoft.com/office/drawing/2014/main" id="{597485A1-F29B-591B-29D7-DDC2F1BD13E5}"/>
              </a:ext>
            </a:extLst>
          </p:cNvPr>
          <p:cNvSpPr>
            <a:spLocks noGrp="1" noRot="1" noMove="1" noResize="1" noEditPoints="1" noAdjustHandles="1" noChangeArrowheads="1" noChangeShapeType="1"/>
          </p:cNvSpPr>
          <p:nvPr>
            <p:ph type="ftr" sz="quarter" idx="11"/>
          </p:nvPr>
        </p:nvSpPr>
        <p:spPr>
          <a:xfrm>
            <a:off x="466726" y="6389688"/>
            <a:ext cx="9847262" cy="287389"/>
          </a:xfrm>
        </p:spPr>
        <p:txBody>
          <a:bodyPr/>
          <a:lstStyle/>
          <a:p>
            <a:r>
              <a:rPr lang="de-DE" dirty="0"/>
              <a:t>Name des Referierenden | Einrichtung, </a:t>
            </a:r>
            <a:r>
              <a:rPr lang="de-DE"/>
              <a:t>Arial 10pt</a:t>
            </a:r>
            <a:endParaRPr lang="de-DE" dirty="0"/>
          </a:p>
        </p:txBody>
      </p:sp>
      <p:pic>
        <p:nvPicPr>
          <p:cNvPr id="11" name="Bildplatzhalter 10">
            <a:extLst>
              <a:ext uri="{FF2B5EF4-FFF2-40B4-BE49-F238E27FC236}">
                <a16:creationId xmlns:a16="http://schemas.microsoft.com/office/drawing/2014/main" id="{1AC99DF5-1895-B4A1-1959-E6A40B197EE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361482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9B552D4-7933-E662-B5F4-5240F2F4BCA3}"/>
              </a:ext>
            </a:extLst>
          </p:cNvPr>
          <p:cNvSpPr>
            <a:spLocks noGrp="1"/>
          </p:cNvSpPr>
          <p:nvPr>
            <p:ph type="title"/>
          </p:nvPr>
        </p:nvSpPr>
        <p:spPr>
          <a:xfrm>
            <a:off x="466726" y="335389"/>
            <a:ext cx="11256962" cy="703885"/>
          </a:xfrm>
        </p:spPr>
        <p:txBody>
          <a:bodyPr/>
          <a:lstStyle/>
          <a:p>
            <a:r>
              <a:rPr lang="de-DE" dirty="0"/>
              <a:t>Gliederung</a:t>
            </a:r>
          </a:p>
        </p:txBody>
      </p:sp>
      <p:sp>
        <p:nvSpPr>
          <p:cNvPr id="4" name="Fußzeilenplatzhalter 3">
            <a:extLst>
              <a:ext uri="{FF2B5EF4-FFF2-40B4-BE49-F238E27FC236}">
                <a16:creationId xmlns:a16="http://schemas.microsoft.com/office/drawing/2014/main" id="{2C49E2F6-6450-AD1E-DB92-625BD7F59AFA}"/>
              </a:ext>
            </a:extLst>
          </p:cNvPr>
          <p:cNvSpPr>
            <a:spLocks noGrp="1"/>
          </p:cNvSpPr>
          <p:nvPr>
            <p:ph type="ftr" sz="quarter" idx="11"/>
          </p:nvPr>
        </p:nvSpPr>
        <p:spPr>
          <a:xfrm>
            <a:off x="466726" y="6389688"/>
            <a:ext cx="9847262" cy="287389"/>
          </a:xfrm>
        </p:spPr>
        <p:txBody>
          <a:bodyPr/>
          <a:lstStyle/>
          <a:p>
            <a:r>
              <a:rPr lang="de-DE"/>
              <a:t>Name des Referierenden | Einrichtung, Arial 10pt</a:t>
            </a:r>
            <a:endParaRPr lang="en-US"/>
          </a:p>
        </p:txBody>
      </p:sp>
      <p:sp>
        <p:nvSpPr>
          <p:cNvPr id="22" name="Textplatzhalter 21">
            <a:extLst>
              <a:ext uri="{FF2B5EF4-FFF2-40B4-BE49-F238E27FC236}">
                <a16:creationId xmlns:a16="http://schemas.microsoft.com/office/drawing/2014/main" id="{C1E4A876-F3E6-0B31-7C56-E63F91559484}"/>
              </a:ext>
            </a:extLst>
          </p:cNvPr>
          <p:cNvSpPr>
            <a:spLocks noGrp="1"/>
          </p:cNvSpPr>
          <p:nvPr>
            <p:ph type="body" sz="quarter" idx="13"/>
          </p:nvPr>
        </p:nvSpPr>
        <p:spPr/>
        <p:txBody>
          <a:bodyPr/>
          <a:lstStyle/>
          <a:p>
            <a:pPr marL="228600" indent="-228600">
              <a:buAutoNum type="arabicPlain" startAt="3"/>
            </a:pPr>
            <a:r>
              <a:rPr lang="de-DE" b="1" dirty="0"/>
              <a:t>Titel der Präsentation, Arial fett 44pt zweite Zeile</a:t>
            </a:r>
          </a:p>
          <a:p>
            <a:pPr marL="228600" indent="-228600">
              <a:buAutoNum type="arabicPlain" startAt="3"/>
            </a:pPr>
            <a:r>
              <a:rPr lang="de-DE" dirty="0"/>
              <a:t>Titel der Präsentation, Arial fett 44pt</a:t>
            </a:r>
            <a:br>
              <a:rPr lang="de-DE" dirty="0"/>
            </a:br>
            <a:r>
              <a:rPr lang="de-DE" dirty="0"/>
              <a:t>zweite Zeile</a:t>
            </a:r>
          </a:p>
          <a:p>
            <a:pPr marL="228600" indent="-228600">
              <a:buAutoNum type="arabicPlain" startAt="3"/>
            </a:pPr>
            <a:r>
              <a:rPr lang="de-DE" dirty="0"/>
              <a:t>Titel der Präsentation, Arial fett 44pt</a:t>
            </a:r>
            <a:br>
              <a:rPr lang="de-DE" dirty="0"/>
            </a:br>
            <a:r>
              <a:rPr lang="de-DE" dirty="0"/>
              <a:t>zweite Zeile</a:t>
            </a:r>
          </a:p>
          <a:p>
            <a:pPr marL="228600" indent="-228600">
              <a:buAutoNum type="arabicPlain" startAt="3"/>
            </a:pPr>
            <a:r>
              <a:rPr lang="de-DE" dirty="0"/>
              <a:t>Titel der Präsentation, Arial fett 44pt</a:t>
            </a:r>
            <a:br>
              <a:rPr lang="de-DE" dirty="0"/>
            </a:br>
            <a:r>
              <a:rPr lang="de-DE" dirty="0"/>
              <a:t>zweite Zeile</a:t>
            </a:r>
          </a:p>
          <a:p>
            <a:pPr marL="228600" indent="-228600">
              <a:buAutoNum type="arabicPlain" startAt="3"/>
            </a:pPr>
            <a:r>
              <a:rPr lang="de-DE" dirty="0"/>
              <a:t>Titel der Präsentation, Arial fett 44pt</a:t>
            </a:r>
            <a:br>
              <a:rPr lang="de-DE" dirty="0"/>
            </a:br>
            <a:r>
              <a:rPr lang="de-DE" dirty="0"/>
              <a:t>zweite Zeile</a:t>
            </a:r>
          </a:p>
          <a:p>
            <a:pPr marL="228600" indent="-228600">
              <a:buAutoNum type="arabicPlain" startAt="3"/>
            </a:pPr>
            <a:r>
              <a:rPr lang="de-DE" dirty="0"/>
              <a:t>Titel der Präsentation, Arial fett 44pt zweite Zeile</a:t>
            </a:r>
          </a:p>
          <a:p>
            <a:pPr marL="228600" indent="-228600">
              <a:buAutoNum type="arabicPlain" startAt="3"/>
            </a:pPr>
            <a:r>
              <a:rPr lang="de-DE" dirty="0"/>
              <a:t>Gliederung</a:t>
            </a:r>
          </a:p>
          <a:p>
            <a:pPr marL="228600" indent="-228600">
              <a:buAutoNum type="arabicPlain" startAt="3"/>
            </a:pPr>
            <a:r>
              <a:rPr lang="de-DE" dirty="0"/>
              <a:t>Zwischenfolie zweite Zeile, Arial 36pt</a:t>
            </a:r>
          </a:p>
          <a:p>
            <a:pPr marL="228600" indent="-228600">
              <a:buAutoNum type="arabicPlain" startAt="3"/>
            </a:pPr>
            <a:r>
              <a:rPr lang="de-DE" dirty="0"/>
              <a:t>Zwischenfolie zweite Zeile, Arial 36pt</a:t>
            </a:r>
          </a:p>
          <a:p>
            <a:pPr marL="228600" indent="-228600">
              <a:buAutoNum type="arabicPlain" startAt="3"/>
            </a:pPr>
            <a:r>
              <a:rPr lang="de-DE" dirty="0"/>
              <a:t>Zwischenfolie zweite Zeile, Arial 36pt</a:t>
            </a:r>
          </a:p>
          <a:p>
            <a:pPr marL="228600" indent="-228600">
              <a:buAutoNum type="arabicPlain" startAt="3"/>
            </a:pPr>
            <a:r>
              <a:rPr lang="de-DE" dirty="0"/>
              <a:t>Zwischenfolie zweite Zeile, Arial 36pt</a:t>
            </a:r>
          </a:p>
          <a:p>
            <a:pPr marL="228600" indent="-228600">
              <a:buAutoNum type="arabicPlain" startAt="3"/>
            </a:pPr>
            <a:r>
              <a:rPr lang="de-DE" dirty="0"/>
              <a:t>Zwischenfolie zweite Zeile, Arial 36pt</a:t>
            </a:r>
          </a:p>
          <a:p>
            <a:pPr marL="228600" indent="-228600">
              <a:buAutoNum type="arabicPlain" startAt="3"/>
            </a:pPr>
            <a:r>
              <a:rPr lang="de-DE" dirty="0"/>
              <a:t>Folien Überschrift,</a:t>
            </a:r>
            <a:br>
              <a:rPr lang="de-DE" dirty="0"/>
            </a:br>
            <a:r>
              <a:rPr lang="de-DE" dirty="0"/>
              <a:t>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br>
              <a:rPr lang="de-DE" dirty="0"/>
            </a:br>
            <a:r>
              <a:rPr lang="de-DE" dirty="0"/>
              <a:t>zweite Zeile</a:t>
            </a:r>
          </a:p>
          <a:p>
            <a:pPr marL="228600" indent="-228600">
              <a:buAutoNum type="arabicPlain" startAt="3"/>
            </a:pPr>
            <a:r>
              <a:rPr lang="de-DE" dirty="0"/>
              <a:t>Folien Überschrift,</a:t>
            </a:r>
            <a:br>
              <a:rPr lang="de-DE" dirty="0"/>
            </a:br>
            <a:r>
              <a:rPr lang="de-DE" dirty="0"/>
              <a:t>Arial 40pt</a:t>
            </a:r>
          </a:p>
          <a:p>
            <a:pPr marL="228600" indent="-228600">
              <a:buAutoNum type="arabicPlain" startAt="3"/>
            </a:pPr>
            <a:r>
              <a:rPr lang="de-DE" dirty="0"/>
              <a:t>Folien Überschrift,</a:t>
            </a:r>
            <a:br>
              <a:rPr lang="de-DE" dirty="0"/>
            </a:br>
            <a:r>
              <a:rPr lang="de-DE" dirty="0"/>
              <a:t>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endParaRPr lang="de-DE" dirty="0"/>
          </a:p>
          <a:p>
            <a:pPr marL="228600" indent="-228600">
              <a:buAutoNum type="arabicPlain" startAt="3"/>
            </a:pPr>
            <a:r>
              <a:rPr lang="de-DE" b="1" dirty="0"/>
              <a:t>Folien Überschrift, Arial 40pt</a:t>
            </a:r>
          </a:p>
          <a:p>
            <a:pPr marL="228600" indent="-228600">
              <a:buAutoNum type="arabicPlain" startAt="3"/>
            </a:pPr>
            <a:endParaRPr lang="de-DE" dirty="0"/>
          </a:p>
          <a:p>
            <a:pPr marL="228600" indent="-228600">
              <a:buAutoNum type="arabicPlain" startAt="3"/>
            </a:pPr>
            <a:r>
              <a:rPr lang="de-DE" dirty="0"/>
              <a:t>Folien Überschrift, </a:t>
            </a:r>
            <a:br>
              <a:rPr lang="de-DE" dirty="0"/>
            </a:br>
            <a:r>
              <a:rPr lang="de-DE" dirty="0"/>
              <a:t>Arial 40pt</a:t>
            </a:r>
          </a:p>
          <a:p>
            <a:pPr marL="228600" indent="-228600">
              <a:buAutoNum type="arabicPlain" startAt="3"/>
            </a:pPr>
            <a:r>
              <a:rPr lang="de-DE" dirty="0"/>
              <a:t>Folien Überschrift, Arial 40pt</a:t>
            </a:r>
            <a:br>
              <a:rPr lang="de-DE" dirty="0"/>
            </a:br>
            <a:r>
              <a:rPr lang="de-DE" dirty="0"/>
              <a:t>zweite Zeile</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r>
              <a:rPr lang="de-DE" dirty="0"/>
              <a:t>Folien Überschrift, Arial 40pt</a:t>
            </a:r>
          </a:p>
          <a:p>
            <a:pPr marL="228600" indent="-228600">
              <a:buAutoNum type="arabicPlain" startAt="3"/>
            </a:pPr>
            <a:endParaRPr lang="de-DE" dirty="0"/>
          </a:p>
          <a:p>
            <a:pPr marL="228600" indent="-228600">
              <a:buAutoNum type="arabicPlain" startAt="3"/>
            </a:pPr>
            <a:endParaRPr lang="de-DE" dirty="0"/>
          </a:p>
          <a:p>
            <a:pPr marL="228600" indent="-228600">
              <a:buAutoNum type="arabicPlain" startAt="3"/>
            </a:pPr>
            <a:endParaRPr lang="de-DE" dirty="0"/>
          </a:p>
          <a:p>
            <a:pPr marL="228600" indent="-228600">
              <a:buAutoNum type="arabicPlain" startAt="3"/>
            </a:pPr>
            <a:r>
              <a:rPr lang="de-DE" b="1" dirty="0"/>
              <a:t>Folien Überschrift, Arial 40pt</a:t>
            </a:r>
            <a:br>
              <a:rPr lang="de-DE" b="1" dirty="0"/>
            </a:br>
            <a:r>
              <a:rPr lang="de-DE" b="1" dirty="0"/>
              <a:t>zweite Zeile</a:t>
            </a:r>
          </a:p>
          <a:p>
            <a:pPr marL="228600" indent="-228600">
              <a:buAutoNum type="arabicPlain" startAt="3"/>
            </a:pPr>
            <a:r>
              <a:rPr lang="de-DE" dirty="0"/>
              <a:t>Folien Überschrift, Arial 40pt</a:t>
            </a:r>
            <a:br>
              <a:rPr lang="de-DE" dirty="0"/>
            </a:br>
            <a:r>
              <a:rPr lang="de-DE" dirty="0"/>
              <a:t>zweite Zeile</a:t>
            </a:r>
          </a:p>
        </p:txBody>
      </p:sp>
    </p:spTree>
    <p:extLst>
      <p:ext uri="{BB962C8B-B14F-4D97-AF65-F5344CB8AC3E}">
        <p14:creationId xmlns:p14="http://schemas.microsoft.com/office/powerpoint/2010/main" val="273325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0BE69-1430-2F68-5A0C-799DD0C8DABE}"/>
              </a:ext>
            </a:extLst>
          </p:cNvPr>
          <p:cNvSpPr>
            <a:spLocks noGrp="1" noRot="1" noMove="1" noResize="1" noEditPoints="1" noAdjustHandles="1" noChangeArrowheads="1" noChangeShapeType="1"/>
          </p:cNvSpPr>
          <p:nvPr>
            <p:ph type="title"/>
          </p:nvPr>
        </p:nvSpPr>
        <p:spPr>
          <a:xfrm>
            <a:off x="466725" y="3278189"/>
            <a:ext cx="11256963" cy="1404936"/>
          </a:xfrm>
        </p:spPr>
        <p:txBody>
          <a:bodyPr/>
          <a:lstStyle/>
          <a:p>
            <a:r>
              <a:rPr lang="de-DE" dirty="0"/>
              <a:t>Überschrift des nachfolgenden Abschnitts </a:t>
            </a:r>
            <a:br>
              <a:rPr lang="de-DE" dirty="0"/>
            </a:br>
            <a:r>
              <a:rPr lang="de-DE" b="1" dirty="0"/>
              <a:t>Zwischenfolie</a:t>
            </a:r>
            <a:r>
              <a:rPr lang="de-DE" dirty="0"/>
              <a:t> zweite Zeile, Arial 36pt</a:t>
            </a:r>
          </a:p>
        </p:txBody>
      </p:sp>
    </p:spTree>
    <p:extLst>
      <p:ext uri="{BB962C8B-B14F-4D97-AF65-F5344CB8AC3E}">
        <p14:creationId xmlns:p14="http://schemas.microsoft.com/office/powerpoint/2010/main" val="259483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C70FF0-AB40-1BEE-080D-B7EB6DABFC22}"/>
              </a:ext>
            </a:extLst>
          </p:cNvPr>
          <p:cNvSpPr>
            <a:spLocks noGrp="1" noRot="1" noMove="1" noResize="1" noEditPoints="1" noAdjustHandles="1" noChangeArrowheads="1" noChangeShapeType="1"/>
          </p:cNvSpPr>
          <p:nvPr/>
        </p:nvSpPr>
        <p:spPr>
          <a:xfrm>
            <a:off x="-2201" y="3278188"/>
            <a:ext cx="10316189" cy="1404937"/>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itle 7">
            <a:extLst>
              <a:ext uri="{FF2B5EF4-FFF2-40B4-BE49-F238E27FC236}">
                <a16:creationId xmlns:a16="http://schemas.microsoft.com/office/drawing/2014/main" id="{C8E0BE69-1430-2F68-5A0C-799DD0C8DABE}"/>
              </a:ext>
            </a:extLst>
          </p:cNvPr>
          <p:cNvSpPr>
            <a:spLocks noGrp="1" noRot="1" noMove="1" noResize="1" noEditPoints="1" noAdjustHandles="1" noChangeArrowheads="1" noChangeShapeType="1"/>
          </p:cNvSpPr>
          <p:nvPr>
            <p:ph type="title"/>
          </p:nvPr>
        </p:nvSpPr>
        <p:spPr>
          <a:xfrm>
            <a:off x="466726" y="3278188"/>
            <a:ext cx="9114596" cy="1404937"/>
          </a:xfrm>
        </p:spPr>
        <p:txBody>
          <a:bodyPr/>
          <a:lstStyle/>
          <a:p>
            <a:r>
              <a:rPr lang="de-DE" dirty="0"/>
              <a:t>Überschrift des nachfolgenden Abschnitts </a:t>
            </a:r>
            <a:br>
              <a:rPr lang="de-DE" dirty="0"/>
            </a:br>
            <a:r>
              <a:rPr lang="de-DE" b="1" dirty="0"/>
              <a:t>Zwischenfolie</a:t>
            </a:r>
            <a:r>
              <a:rPr lang="de-DE" dirty="0"/>
              <a:t> zweite Zeile, Arial 36pt</a:t>
            </a:r>
          </a:p>
        </p:txBody>
      </p:sp>
    </p:spTree>
    <p:extLst>
      <p:ext uri="{BB962C8B-B14F-4D97-AF65-F5344CB8AC3E}">
        <p14:creationId xmlns:p14="http://schemas.microsoft.com/office/powerpoint/2010/main" val="143933103"/>
      </p:ext>
    </p:extLst>
  </p:cSld>
  <p:clrMapOvr>
    <a:masterClrMapping/>
  </p:clrMapOvr>
</p:sld>
</file>

<file path=ppt/theme/theme1.xml><?xml version="1.0" encoding="utf-8"?>
<a:theme xmlns:a="http://schemas.openxmlformats.org/drawingml/2006/main" name="FU Berlin">
  <a:themeElements>
    <a:clrScheme name="FU Berlin">
      <a:dk1>
        <a:srgbClr val="000000"/>
      </a:dk1>
      <a:lt1>
        <a:srgbClr val="FFFFFF"/>
      </a:lt1>
      <a:dk2>
        <a:srgbClr val="004659"/>
      </a:dk2>
      <a:lt2>
        <a:srgbClr val="CCFF00"/>
      </a:lt2>
      <a:accent1>
        <a:srgbClr val="00A4D1"/>
      </a:accent1>
      <a:accent2>
        <a:srgbClr val="336B7A"/>
      </a:accent2>
      <a:accent3>
        <a:srgbClr val="58756A"/>
      </a:accent3>
      <a:accent4>
        <a:srgbClr val="86B0A0"/>
      </a:accent4>
      <a:accent5>
        <a:srgbClr val="E57050"/>
      </a:accent5>
      <a:accent6>
        <a:srgbClr val="813353"/>
      </a:accent6>
      <a:hlink>
        <a:srgbClr val="000000"/>
      </a:hlink>
      <a:folHlink>
        <a:srgbClr val="7F7F7F"/>
      </a:folHlink>
    </a:clrScheme>
    <a:fontScheme name="FU Ber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DADE"/>
        </a:solidFill>
        <a:ln>
          <a:noFill/>
        </a:ln>
      </a:spPr>
      <a:bodyPr lIns="0" tIns="0" rIns="0" bIns="0" rtlCol="0" anchor="ctr">
        <a:normAutofit/>
      </a:bodyPr>
      <a:lstStyle>
        <a:defPPr algn="l">
          <a:defRPr sz="20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a:bodyPr>
      <a:lstStyle>
        <a:defPPr algn="l">
          <a:defRPr sz="2000" dirty="0" err="1" smtClean="0"/>
        </a:defPPr>
      </a:lstStyle>
    </a:txDef>
  </a:objectDefaults>
  <a:extraClrSchemeLst/>
  <a:custClrLst>
    <a:custClr name="Blau 100%">
      <a:srgbClr val="004659"/>
    </a:custClr>
    <a:custClr name="Blau 90%">
      <a:srgbClr val="195869"/>
    </a:custClr>
    <a:custClr name="Blau 80%">
      <a:srgbClr val="336B7A"/>
    </a:custClr>
    <a:custClr name="Blau 70%">
      <a:srgbClr val="4C7D8A"/>
    </a:custClr>
    <a:custClr name="Blau 60%">
      <a:srgbClr val="66909B"/>
    </a:custClr>
    <a:custClr name="Blau 50%">
      <a:srgbClr val="7FA2AC"/>
    </a:custClr>
    <a:custClr name="Blau 40%">
      <a:srgbClr val="99B5BD"/>
    </a:custClr>
    <a:custClr name="Blau 30%">
      <a:srgbClr val="B2C7CD"/>
    </a:custClr>
    <a:custClr name="Blau 20%">
      <a:srgbClr val="CCDADE"/>
    </a:custClr>
    <a:custClr name="Blau 10%">
      <a:srgbClr val="E5ECEE"/>
    </a:custClr>
  </a:custClr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1504</Words>
  <Application>Microsoft Macintosh PowerPoint</Application>
  <PresentationFormat>Breitbild</PresentationFormat>
  <Paragraphs>293</Paragraphs>
  <Slides>29</Slides>
  <Notes>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29</vt:i4>
      </vt:variant>
    </vt:vector>
  </HeadingPairs>
  <TitlesOfParts>
    <vt:vector size="32" baseType="lpstr">
      <vt:lpstr>Arial</vt:lpstr>
      <vt:lpstr>Verdana</vt:lpstr>
      <vt:lpstr>FU Berlin</vt:lpstr>
      <vt:lpstr>Titel der Präsentation, Arial fett 44pt zweite Zeile</vt:lpstr>
      <vt:lpstr>Titel der Präsentation, Arial fett 44pt zweite Zeile</vt:lpstr>
      <vt:lpstr>Titel der Präsentation, Arial fett 44pt zweite Zeile</vt:lpstr>
      <vt:lpstr>Titel der Präsentation, Arial fett 44pt zweite Zeile</vt:lpstr>
      <vt:lpstr>Titel der Präsentation, Arial fett 44pt zweite Zeile</vt:lpstr>
      <vt:lpstr>Titel der Präsentation, Arial fett 44pt zweite Zeile</vt:lpstr>
      <vt:lpstr>Gliederung</vt:lpstr>
      <vt:lpstr>Überschrift des nachfolgenden Abschnitts  Zwischenfolie zweite Zeile, Arial 36pt</vt:lpstr>
      <vt:lpstr>Überschrift des nachfolgenden Abschnitts  Zwischenfolie zweite Zeile, Arial 36pt</vt:lpstr>
      <vt:lpstr>Überschrift des nachfolgenden Abschnitts  Zwischenfolie zweite Zeile, Arial 36pt</vt:lpstr>
      <vt:lpstr>Überschrift des nachfolgenden Abschnitts  Zwischenfolie zweite Zeile, Arial 36pt</vt:lpstr>
      <vt:lpstr>Überschrift des nachfolgenden Abschnitts  Zwischenfolie zweite Zeile, Arial 36pt</vt:lpstr>
      <vt:lpstr>Folien Überschrift, Arial 40pt</vt:lpstr>
      <vt:lpstr>Folien Überschrift, Arial 40pt</vt:lpstr>
      <vt:lpstr>Folien Überschrift, Arial 40pt zweite Zeile</vt:lpstr>
      <vt:lpstr>Folien Überschrift, Arial 40pt</vt:lpstr>
      <vt:lpstr>Folien Überschrift, Arial 40pt</vt:lpstr>
      <vt:lpstr>Folien Überschrift, Arial 40pt</vt:lpstr>
      <vt:lpstr>Folien Überschrift, Arial 40pt</vt:lpstr>
      <vt:lpstr>Folien Überschrift, Arial 40pt</vt:lpstr>
      <vt:lpstr>Folien Überschrift, Arial 40pt</vt:lpstr>
      <vt:lpstr>Folien Überschrift,  Arial 40pt</vt:lpstr>
      <vt:lpstr>Folien Überschrift, Arial 40pt zweite Zeile</vt:lpstr>
      <vt:lpstr>Folien Überschrift, Arial 40pt</vt:lpstr>
      <vt:lpstr>Folien Überschrift, Arial 40pt</vt:lpstr>
      <vt:lpstr>Folien Überschrift, Arial 40pt</vt:lpstr>
      <vt:lpstr>Folien Überschrift, Arial 40pt zweite Zeile</vt:lpstr>
      <vt:lpstr>Folien Überschrift, Arial 40pt zweite Zeile</vt:lpstr>
      <vt:lpstr>Folien Überschrift, Arial 40pt zweite Zeile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Fahrig</dc:creator>
  <cp:lastModifiedBy>cSSSR2BfAQHhka42</cp:lastModifiedBy>
  <cp:revision>416</cp:revision>
  <dcterms:created xsi:type="dcterms:W3CDTF">2024-01-25T14:52:06Z</dcterms:created>
  <dcterms:modified xsi:type="dcterms:W3CDTF">2024-04-11T10:55:07Z</dcterms:modified>
</cp:coreProperties>
</file>